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365" r:id="rId2"/>
    <p:sldId id="366" r:id="rId3"/>
    <p:sldId id="362" r:id="rId4"/>
    <p:sldId id="337" r:id="rId5"/>
    <p:sldId id="369" r:id="rId6"/>
    <p:sldId id="370" r:id="rId7"/>
    <p:sldId id="376" r:id="rId8"/>
    <p:sldId id="375" r:id="rId9"/>
    <p:sldId id="374" r:id="rId10"/>
    <p:sldId id="373" r:id="rId11"/>
    <p:sldId id="377" r:id="rId12"/>
    <p:sldId id="352" r:id="rId13"/>
    <p:sldId id="378" r:id="rId14"/>
    <p:sldId id="372" r:id="rId15"/>
    <p:sldId id="379" r:id="rId16"/>
    <p:sldId id="380" r:id="rId17"/>
    <p:sldId id="381" r:id="rId18"/>
    <p:sldId id="382" r:id="rId19"/>
    <p:sldId id="383" r:id="rId20"/>
    <p:sldId id="384" r:id="rId21"/>
    <p:sldId id="385" r:id="rId22"/>
    <p:sldId id="386" r:id="rId23"/>
    <p:sldId id="387" r:id="rId24"/>
    <p:sldId id="354" r:id="rId25"/>
    <p:sldId id="356" r:id="rId26"/>
    <p:sldId id="389" r:id="rId27"/>
    <p:sldId id="390" r:id="rId28"/>
    <p:sldId id="393" r:id="rId29"/>
    <p:sldId id="391" r:id="rId30"/>
    <p:sldId id="392" r:id="rId31"/>
    <p:sldId id="394" r:id="rId32"/>
    <p:sldId id="395" r:id="rId33"/>
    <p:sldId id="353" r:id="rId34"/>
    <p:sldId id="396" r:id="rId35"/>
    <p:sldId id="388" r:id="rId36"/>
    <p:sldId id="397" r:id="rId37"/>
    <p:sldId id="398" r:id="rId38"/>
    <p:sldId id="399" r:id="rId39"/>
    <p:sldId id="315" r:id="rId40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B4"/>
    <a:srgbClr val="21C0D7"/>
    <a:srgbClr val="55D4FA"/>
    <a:srgbClr val="86D3E5"/>
    <a:srgbClr val="00B0D3"/>
    <a:srgbClr val="1FC0D7"/>
    <a:srgbClr val="3ABFC4"/>
    <a:srgbClr val="0042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35" autoAdjust="0"/>
    <p:restoredTop sz="91443" autoAdjust="0"/>
  </p:normalViewPr>
  <p:slideViewPr>
    <p:cSldViewPr snapToGrid="0">
      <p:cViewPr varScale="1">
        <p:scale>
          <a:sx n="69" d="100"/>
          <a:sy n="69" d="100"/>
        </p:scale>
        <p:origin x="852" y="52"/>
      </p:cViewPr>
      <p:guideLst>
        <p:guide orient="horz" pos="222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918"/>
    </p:cViewPr>
  </p:sorterViewPr>
  <p:notesViewPr>
    <p:cSldViewPr snapToGrid="0">
      <p:cViewPr varScale="1">
        <p:scale>
          <a:sx n="121" d="100"/>
          <a:sy n="121" d="100"/>
        </p:scale>
        <p:origin x="494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0D213-4F05-3244-A8B0-C58C4DBAAA65}" type="datetimeFigureOut">
              <a:rPr lang="en-US" smtClean="0"/>
              <a:t>10/5/2017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8BA2CD-9550-8C46-93F8-93A288105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884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Roboto Regular" charset="0"/>
              </a:defRPr>
            </a:lvl1pPr>
          </a:lstStyle>
          <a:p>
            <a:fld id="{46F556DC-A50F-44B4-9D64-CC55F8E614E3}" type="datetimeFigureOut">
              <a:rPr lang="id-ID" smtClean="0"/>
              <a:pPr/>
              <a:t>05/10/2017</a:t>
            </a:fld>
            <a:endParaRPr lang="id-ID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d-ID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Roboto Regular" charset="0"/>
              </a:defRPr>
            </a:lvl1pPr>
          </a:lstStyle>
          <a:p>
            <a:fld id="{CAAEA388-7F02-4505-A14E-77B102D6924B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22334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Roboto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Roboto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Roboto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Roboto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Roboto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18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63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03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6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2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 userDrawn="1"/>
        </p:nvSpPr>
        <p:spPr>
          <a:xfrm>
            <a:off x="856771" y="425677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975927000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7836568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7" name="Rectangle 16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sp>
        <p:nvSpPr>
          <p:cNvPr id="21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360163947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rgbClr val="222A35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880040" y="1902906"/>
            <a:ext cx="6292396" cy="3954969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8" name="Rectangle 17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sp>
        <p:nvSpPr>
          <p:cNvPr id="2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tx1"/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223025710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2390123"/>
            <a:ext cx="3036093" cy="29185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3036094" y="2390123"/>
            <a:ext cx="3064669" cy="29185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100763" y="2390123"/>
            <a:ext cx="3064670" cy="29185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35"/>
          </p:nvPr>
        </p:nvSpPr>
        <p:spPr>
          <a:xfrm>
            <a:off x="9165433" y="2390123"/>
            <a:ext cx="3026568" cy="29185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2288721"/>
            <a:ext cx="3036094" cy="1014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3031330" y="2288721"/>
            <a:ext cx="3069432" cy="1014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6095999" y="2288721"/>
            <a:ext cx="3064670" cy="1014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9160667" y="2288721"/>
            <a:ext cx="3036097" cy="1014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23" name="Rectangle 22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sp>
        <p:nvSpPr>
          <p:cNvPr id="27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8" name="TextBox 27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TextBox 28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288806115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chemeClr val="tx2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420067" y="605085"/>
            <a:ext cx="1886693" cy="2123728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306760" y="2731298"/>
            <a:ext cx="1286208" cy="1447801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2728968"/>
            <a:ext cx="2420067" cy="2724113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592968" y="4165262"/>
            <a:ext cx="1773501" cy="1996315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2629723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05306017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 flipV="1">
            <a:off x="0" y="-2"/>
            <a:ext cx="12192000" cy="40255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24546" y="901213"/>
            <a:ext cx="2124000" cy="2123728"/>
          </a:xfrm>
          <a:prstGeom prst="ellipse">
            <a:avLst/>
          </a:prstGeom>
          <a:ln w="76200">
            <a:solidFill>
              <a:schemeClr val="bg1"/>
            </a:solidFill>
          </a:ln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907140070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493420" y="2077941"/>
            <a:ext cx="3200400" cy="3200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>
            <a:lvl1pPr>
              <a:defRPr sz="1600" b="0" i="0">
                <a:solidFill>
                  <a:schemeClr val="accent2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6" name="Rectangle 15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17571498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6081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0908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295735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00562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9" name="Rectangle 18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5" name="TextBox 24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" name="TextBox 25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400897247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83300" y="0"/>
            <a:ext cx="6108700" cy="685800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525745284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1490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138613" y="2731006"/>
            <a:ext cx="3951287" cy="218389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909763" y="4398169"/>
            <a:ext cx="2781020" cy="1738312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948333" y="4867275"/>
            <a:ext cx="986117" cy="12891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0034758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 userDrawn="1"/>
        </p:nvSpPr>
        <p:spPr>
          <a:xfrm>
            <a:off x="856771" y="425677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Subtitle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5867399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dirty="0">
              <a:latin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08742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005112" y="6066599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0" i="0" smtClean="0">
                <a:solidFill>
                  <a:schemeClr val="bg1"/>
                </a:solidFill>
                <a:latin typeface="Roboto Regular" charset="0"/>
              </a:rPr>
              <a:pPr algn="ctr"/>
              <a:t>‹#›</a:t>
            </a:fld>
            <a:endParaRPr lang="id-ID" sz="2000" b="0" i="0" dirty="0">
              <a:solidFill>
                <a:schemeClr val="bg1"/>
              </a:solidFill>
              <a:latin typeface="Roboto Regular" charset="0"/>
            </a:endParaRPr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83870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77400" y="0"/>
            <a:ext cx="2514600" cy="241935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24193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72580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04953418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 userDrawn="1"/>
        </p:nvGrpSpPr>
        <p:grpSpPr>
          <a:xfrm>
            <a:off x="1042307" y="4074695"/>
            <a:ext cx="1847850" cy="1790893"/>
            <a:chOff x="476250" y="4267200"/>
            <a:chExt cx="1847850" cy="1790893"/>
          </a:xfrm>
        </p:grpSpPr>
        <p:sp>
          <p:nvSpPr>
            <p:cNvPr id="14" name="Oval 1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  <p:sp>
          <p:nvSpPr>
            <p:cNvPr id="4" name="Pie 3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solidFill>
                  <a:schemeClr val="tx1"/>
                </a:solidFill>
                <a:latin typeface="Roboto Regular" charset="0"/>
              </a:endParaRPr>
            </a:p>
          </p:txBody>
        </p:sp>
        <p:sp>
          <p:nvSpPr>
            <p:cNvPr id="3" name="Oval 2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</p:grpSp>
      <p:sp>
        <p:nvSpPr>
          <p:cNvPr id="10" name="Picture Placeholder 8"/>
          <p:cNvSpPr>
            <a:spLocks noGrp="1"/>
          </p:cNvSpPr>
          <p:nvPr userDrawn="1">
            <p:ph type="pic" sz="quarter" idx="10"/>
          </p:nvPr>
        </p:nvSpPr>
        <p:spPr>
          <a:xfrm>
            <a:off x="1278231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4721678" y="4074695"/>
            <a:ext cx="1847850" cy="1790893"/>
            <a:chOff x="476250" y="4267200"/>
            <a:chExt cx="1847850" cy="1790893"/>
          </a:xfrm>
        </p:grpSpPr>
        <p:sp>
          <p:nvSpPr>
            <p:cNvPr id="34" name="Oval 3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  <p:sp>
          <p:nvSpPr>
            <p:cNvPr id="35" name="Pie 34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solidFill>
                  <a:schemeClr val="tx1"/>
                </a:solidFill>
                <a:latin typeface="Roboto Regular" charset="0"/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</p:grpSp>
      <p:sp>
        <p:nvSpPr>
          <p:cNvPr id="37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4957602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grpSp>
        <p:nvGrpSpPr>
          <p:cNvPr id="38" name="Group 37"/>
          <p:cNvGrpSpPr/>
          <p:nvPr userDrawn="1"/>
        </p:nvGrpSpPr>
        <p:grpSpPr>
          <a:xfrm>
            <a:off x="8284935" y="4074695"/>
            <a:ext cx="1847850" cy="1790893"/>
            <a:chOff x="476250" y="4267200"/>
            <a:chExt cx="1847850" cy="1790893"/>
          </a:xfrm>
        </p:grpSpPr>
        <p:sp>
          <p:nvSpPr>
            <p:cNvPr id="39" name="Oval 38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  <p:sp>
          <p:nvSpPr>
            <p:cNvPr id="40" name="Pie 39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solidFill>
                  <a:schemeClr val="tx1"/>
                </a:solidFill>
                <a:latin typeface="Roboto Regular" charset="0"/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0" i="0" dirty="0">
                <a:latin typeface="Roboto Regular" charset="0"/>
              </a:endParaRPr>
            </a:p>
          </p:txBody>
        </p:sp>
      </p:grpSp>
      <p:sp>
        <p:nvSpPr>
          <p:cNvPr id="42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8520859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25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27" name="Group 26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28" name="Rectangle 27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44" name="TextBox 43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TextBox 44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17219547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48376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2411613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0" y="2337620"/>
            <a:ext cx="2411614" cy="24019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35"/>
          </p:nvPr>
        </p:nvSpPr>
        <p:spPr>
          <a:xfrm>
            <a:off x="7285138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36"/>
          </p:nvPr>
        </p:nvSpPr>
        <p:spPr>
          <a:xfrm>
            <a:off x="9721900" y="2337620"/>
            <a:ext cx="2470099" cy="240196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20" name="Rectangle 19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7" name="TextBox 26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142460219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>
              <a:lumMod val="85000"/>
              <a:lumOff val="1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0" i="0" dirty="0">
              <a:latin typeface="Roboto Regular" charset="0"/>
            </a:endParaRP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080505" y="2311787"/>
            <a:ext cx="2030990" cy="3510730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tx1"/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8" name="Rectangle 17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91406740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5222196" y="2305050"/>
            <a:ext cx="1779854" cy="2930829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5" name="Rectangle 14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859641625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8501923" y="2690095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="0" i="0" baseline="0">
                <a:solidFill>
                  <a:schemeClr val="accent2"/>
                </a:solidFill>
                <a:latin typeface="Roboto Regular" charset="0"/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501923" y="3871558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="0" i="0" baseline="0">
                <a:solidFill>
                  <a:schemeClr val="accent2"/>
                </a:solidFill>
                <a:latin typeface="Roboto Regular" charset="0"/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501923" y="5053021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="0" i="0" baseline="0">
                <a:solidFill>
                  <a:schemeClr val="accent2"/>
                </a:solidFill>
                <a:latin typeface="Roboto Regular" charset="0"/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6" name="Rectangle 15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2" name="TextBox 21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590846960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 rot="1746827">
            <a:off x="5654475" y="-178868"/>
            <a:ext cx="5046323" cy="6580544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5344332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4852911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23" name="Group 22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24" name="Rectangle 23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35334720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133589" y="2391629"/>
            <a:ext cx="1794930" cy="2922458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316102" y="2391629"/>
            <a:ext cx="1774611" cy="2922458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5" name="Rectangle 14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059600362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3728" y="2528888"/>
            <a:ext cx="3339823" cy="432911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781492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8739679" y="1505368"/>
            <a:ext cx="1888348" cy="3343950"/>
          </a:xfrm>
          <a:prstGeom prst="rect">
            <a:avLst/>
          </a:prstGeom>
        </p:spPr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02352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/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5" name="Rectangle 4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818075951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4988858" y="3106271"/>
            <a:ext cx="2266183" cy="3966882"/>
          </a:xfrm>
          <a:prstGeom prst="rect">
            <a:avLst/>
          </a:prstGeom>
        </p:spPr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8049523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696990"/>
      </p:ext>
    </p:extLst>
  </p:cSld>
  <p:clrMapOvr>
    <a:masterClrMapping/>
  </p:clrMapOvr>
  <p:transition spd="slow" advTm="2000">
    <p:cover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342900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6000" b="0" i="0">
                <a:solidFill>
                  <a:schemeClr val="bg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856771" y="425677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Subtitle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64103406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ymbol zastępczy zawartości 2"/>
          <p:cNvSpPr>
            <a:spLocks noGrp="1"/>
          </p:cNvSpPr>
          <p:nvPr>
            <p:ph sz="half" idx="10"/>
          </p:nvPr>
        </p:nvSpPr>
        <p:spPr>
          <a:xfrm>
            <a:off x="912163" y="1926771"/>
            <a:ext cx="10252847" cy="4351338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defRPr sz="1200" b="0" i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defRPr sz="1200" b="0" i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defRPr sz="1200" b="0" i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4pPr>
            <a:lvl5pPr>
              <a:defRPr sz="1200" b="0" i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  <p:sp>
        <p:nvSpPr>
          <p:cNvPr id="28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9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30" name="Group 29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31" name="Rectangle 30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879567"/>
      </p:ext>
    </p:extLst>
  </p:cSld>
  <p:clrMapOvr>
    <a:masterClrMapping/>
  </p:clrMapOvr>
  <p:transition spd="slow"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7480254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225985311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64000"/>
          </a:xfrm>
          <a:prstGeom prst="rect">
            <a:avLst/>
          </a:prstGeom>
        </p:spPr>
        <p:txBody>
          <a:bodyPr/>
          <a:lstStyle>
            <a:lvl1pPr>
              <a:defRPr sz="1800" b="0" i="0">
                <a:latin typeface="Roboto Regular" charset="0"/>
              </a:defRPr>
            </a:lvl1pPr>
          </a:lstStyle>
          <a:p>
            <a:endParaRPr lang="id-ID" dirty="0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5269846" y="4265370"/>
            <a:ext cx="1652308" cy="1652096"/>
          </a:xfrm>
          <a:prstGeom prst="ellipse">
            <a:avLst/>
          </a:prstGeom>
          <a:ln w="76200">
            <a:solidFill>
              <a:schemeClr val="accent3"/>
            </a:solidFill>
          </a:ln>
        </p:spPr>
        <p:txBody>
          <a:bodyPr/>
          <a:lstStyle>
            <a:lvl1pPr>
              <a:defRPr sz="1800" b="0" i="0">
                <a:solidFill>
                  <a:schemeClr val="bg1"/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4948336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421120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tx1"/>
                </a:solidFill>
                <a:latin typeface="Roboto Regular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89049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i="0" baseline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021877"/>
            <a:ext cx="6096000" cy="3696751"/>
          </a:xfrm>
          <a:prstGeom prst="rect">
            <a:avLst/>
          </a:prstGeom>
        </p:spPr>
        <p:txBody>
          <a:bodyPr/>
          <a:lstStyle>
            <a:lvl1pPr>
              <a:defRPr sz="1800" b="0" i="0">
                <a:solidFill>
                  <a:schemeClr val="bg1">
                    <a:lumMod val="65000"/>
                  </a:schemeClr>
                </a:solidFill>
                <a:latin typeface="Roboto Regular" charset="0"/>
              </a:defRPr>
            </a:lvl1pPr>
          </a:lstStyle>
          <a:p>
            <a:endParaRPr lang="id-ID" dirty="0"/>
          </a:p>
        </p:txBody>
      </p:sp>
      <p:grpSp>
        <p:nvGrpSpPr>
          <p:cNvPr id="13" name="Group 12"/>
          <p:cNvGrpSpPr/>
          <p:nvPr userDrawn="1"/>
        </p:nvGrpSpPr>
        <p:grpSpPr>
          <a:xfrm rot="16200000">
            <a:off x="302269" y="704781"/>
            <a:ext cx="460755" cy="72510"/>
            <a:chOff x="4057117" y="3794813"/>
            <a:chExt cx="5442860" cy="92511"/>
          </a:xfrm>
        </p:grpSpPr>
        <p:sp>
          <p:nvSpPr>
            <p:cNvPr id="14" name="Rectangle 13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408" y="6393655"/>
            <a:ext cx="952778" cy="370096"/>
          </a:xfrm>
          <a:prstGeom prst="rect">
            <a:avLst/>
          </a:prstGeom>
        </p:spPr>
      </p:pic>
      <p:sp>
        <p:nvSpPr>
          <p:cNvPr id="22" name="TextBox 21"/>
          <p:cNvSpPr txBox="1"/>
          <p:nvPr userDrawn="1"/>
        </p:nvSpPr>
        <p:spPr>
          <a:xfrm>
            <a:off x="9599324" y="6578703"/>
            <a:ext cx="14330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www.directionsemea.com</a:t>
            </a:r>
            <a:endParaRPr lang="en-US" sz="8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195621" y="6578703"/>
            <a:ext cx="439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Our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47728459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012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8" r:id="rId2"/>
    <p:sldLayoutId id="2147483681" r:id="rId3"/>
    <p:sldLayoutId id="2147483649" r:id="rId4"/>
    <p:sldLayoutId id="2147483684" r:id="rId5"/>
    <p:sldLayoutId id="2147483679" r:id="rId6"/>
    <p:sldLayoutId id="2147483651" r:id="rId7"/>
    <p:sldLayoutId id="2147483652" r:id="rId8"/>
    <p:sldLayoutId id="2147483650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54" r:id="rId18"/>
    <p:sldLayoutId id="2147483663" r:id="rId19"/>
    <p:sldLayoutId id="2147483664" r:id="rId20"/>
    <p:sldLayoutId id="2147483666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4" r:id="rId28"/>
    <p:sldLayoutId id="2147483676" r:id="rId29"/>
    <p:sldLayoutId id="2147483677" r:id="rId30"/>
    <p:sldLayoutId id="2147483687" r:id="rId3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rdimontana82/directions-emea-2017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2285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14" y="4229008"/>
            <a:ext cx="2622572" cy="1018712"/>
          </a:xfrm>
          <a:prstGeom prst="rect">
            <a:avLst/>
          </a:prstGeom>
        </p:spPr>
      </p:pic>
      <p:sp>
        <p:nvSpPr>
          <p:cNvPr id="5" name="Title 2"/>
          <p:cNvSpPr txBox="1">
            <a:spLocks/>
          </p:cNvSpPr>
          <p:nvPr/>
        </p:nvSpPr>
        <p:spPr>
          <a:xfrm>
            <a:off x="4220444" y="6381452"/>
            <a:ext cx="3751112" cy="37548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1600" dirty="0">
                <a:latin typeface="PT Sans" charset="-52"/>
                <a:ea typeface="PT Sans" charset="-52"/>
                <a:cs typeface="PT Sans" charset="-52"/>
              </a:rPr>
              <a:t>Madrid 2017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7820" y="5410187"/>
            <a:ext cx="897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Roboto" charset="0"/>
                <a:ea typeface="Roboto" charset="0"/>
                <a:cs typeface="Roboto" charset="0"/>
              </a:rPr>
              <a:t>Dynamics insights for SMB Partners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1"/>
            <a:ext cx="12191999" cy="45719"/>
            <a:chOff x="4057117" y="3794813"/>
            <a:chExt cx="5442860" cy="92511"/>
          </a:xfrm>
        </p:grpSpPr>
        <p:sp>
          <p:nvSpPr>
            <p:cNvPr id="8" name="Rectangle 7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971278-C908-4CB4-B72E-2CF76A5C41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79"/>
          <a:stretch/>
        </p:blipFill>
        <p:spPr>
          <a:xfrm>
            <a:off x="2633869" y="636318"/>
            <a:ext cx="6924260" cy="311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89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7801" y="2466975"/>
            <a:ext cx="2309813" cy="1795463"/>
            <a:chOff x="1447801" y="2466975"/>
            <a:chExt cx="2309813" cy="1795463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47801" y="2466975"/>
              <a:ext cx="2309813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8 w 615"/>
                <a:gd name="T15" fmla="*/ 260 h 476"/>
                <a:gd name="T16" fmla="*/ 158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Placeholder 32"/>
            <p:cNvSpPr txBox="1">
              <a:spLocks/>
            </p:cNvSpPr>
            <p:nvPr/>
          </p:nvSpPr>
          <p:spPr>
            <a:xfrm>
              <a:off x="2072446" y="3213425"/>
              <a:ext cx="1336676" cy="51099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Unit Testing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779839" y="2466975"/>
            <a:ext cx="2305050" cy="1795463"/>
            <a:chOff x="3779839" y="2466975"/>
            <a:chExt cx="2305050" cy="1795463"/>
          </a:xfrm>
          <a:solidFill>
            <a:schemeClr val="accent2"/>
          </a:solidFill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779839" y="2466975"/>
              <a:ext cx="2305050" cy="1795463"/>
            </a:xfrm>
            <a:custGeom>
              <a:avLst/>
              <a:gdLst>
                <a:gd name="T0" fmla="*/ 604 w 614"/>
                <a:gd name="T1" fmla="*/ 216 h 476"/>
                <a:gd name="T2" fmla="*/ 604 w 614"/>
                <a:gd name="T3" fmla="*/ 260 h 476"/>
                <a:gd name="T4" fmla="*/ 443 w 614"/>
                <a:gd name="T5" fmla="*/ 452 h 476"/>
                <a:gd name="T6" fmla="*/ 391 w 614"/>
                <a:gd name="T7" fmla="*/ 476 h 476"/>
                <a:gd name="T8" fmla="*/ 24 w 614"/>
                <a:gd name="T9" fmla="*/ 476 h 476"/>
                <a:gd name="T10" fmla="*/ 4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4 w 614"/>
                <a:gd name="T21" fmla="*/ 13 h 476"/>
                <a:gd name="T22" fmla="*/ 24 w 614"/>
                <a:gd name="T23" fmla="*/ 0 h 476"/>
                <a:gd name="T24" fmla="*/ 391 w 614"/>
                <a:gd name="T25" fmla="*/ 0 h 476"/>
                <a:gd name="T26" fmla="*/ 443 w 614"/>
                <a:gd name="T27" fmla="*/ 24 h 476"/>
                <a:gd name="T28" fmla="*/ 604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4" y="216"/>
                  </a:moveTo>
                  <a:cubicBezTo>
                    <a:pt x="614" y="229"/>
                    <a:pt x="614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4" y="13"/>
                  </a:cubicBezTo>
                  <a:cubicBezTo>
                    <a:pt x="8" y="5"/>
                    <a:pt x="16" y="0"/>
                    <a:pt x="24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ext Placeholder 32"/>
            <p:cNvSpPr txBox="1">
              <a:spLocks/>
            </p:cNvSpPr>
            <p:nvPr/>
          </p:nvSpPr>
          <p:spPr>
            <a:xfrm>
              <a:off x="4384611" y="3231341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Functional Testing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10289" y="2466975"/>
            <a:ext cx="2306638" cy="1795463"/>
            <a:chOff x="6110289" y="2466975"/>
            <a:chExt cx="2306638" cy="1795463"/>
          </a:xfrm>
          <a:solidFill>
            <a:srgbClr val="0070C0"/>
          </a:solidFill>
        </p:grpSpPr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110289" y="2466975"/>
              <a:ext cx="2306638" cy="1795463"/>
            </a:xfrm>
            <a:custGeom>
              <a:avLst/>
              <a:gdLst>
                <a:gd name="T0" fmla="*/ 603 w 614"/>
                <a:gd name="T1" fmla="*/ 216 h 476"/>
                <a:gd name="T2" fmla="*/ 603 w 614"/>
                <a:gd name="T3" fmla="*/ 260 h 476"/>
                <a:gd name="T4" fmla="*/ 442 w 614"/>
                <a:gd name="T5" fmla="*/ 452 h 476"/>
                <a:gd name="T6" fmla="*/ 390 w 614"/>
                <a:gd name="T7" fmla="*/ 476 h 476"/>
                <a:gd name="T8" fmla="*/ 24 w 614"/>
                <a:gd name="T9" fmla="*/ 476 h 476"/>
                <a:gd name="T10" fmla="*/ 3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3 w 614"/>
                <a:gd name="T21" fmla="*/ 13 h 476"/>
                <a:gd name="T22" fmla="*/ 24 w 614"/>
                <a:gd name="T23" fmla="*/ 0 h 476"/>
                <a:gd name="T24" fmla="*/ 390 w 614"/>
                <a:gd name="T25" fmla="*/ 0 h 476"/>
                <a:gd name="T26" fmla="*/ 442 w 614"/>
                <a:gd name="T27" fmla="*/ 24 h 476"/>
                <a:gd name="T28" fmla="*/ 603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3" y="216"/>
                  </a:moveTo>
                  <a:cubicBezTo>
                    <a:pt x="614" y="229"/>
                    <a:pt x="614" y="247"/>
                    <a:pt x="603" y="260"/>
                  </a:cubicBezTo>
                  <a:cubicBezTo>
                    <a:pt x="442" y="452"/>
                    <a:pt x="442" y="452"/>
                    <a:pt x="442" y="452"/>
                  </a:cubicBezTo>
                  <a:cubicBezTo>
                    <a:pt x="429" y="467"/>
                    <a:pt x="410" y="476"/>
                    <a:pt x="390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5" y="476"/>
                    <a:pt x="7" y="471"/>
                    <a:pt x="3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7" y="247"/>
                    <a:pt x="167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3" y="13"/>
                  </a:cubicBezTo>
                  <a:cubicBezTo>
                    <a:pt x="7" y="5"/>
                    <a:pt x="15" y="0"/>
                    <a:pt x="24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10" y="0"/>
                    <a:pt x="429" y="9"/>
                    <a:pt x="442" y="24"/>
                  </a:cubicBezTo>
                  <a:lnTo>
                    <a:pt x="603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Placeholder 32"/>
            <p:cNvSpPr txBox="1">
              <a:spLocks/>
            </p:cNvSpPr>
            <p:nvPr/>
          </p:nvSpPr>
          <p:spPr>
            <a:xfrm>
              <a:off x="6673786" y="323134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Business Testing (UAT)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439151" y="2466975"/>
            <a:ext cx="2308225" cy="1795463"/>
            <a:chOff x="8439151" y="2466975"/>
            <a:chExt cx="2308225" cy="1795463"/>
          </a:xfrm>
          <a:solidFill>
            <a:schemeClr val="accent6"/>
          </a:solidFill>
        </p:grpSpPr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8439151" y="2466975"/>
              <a:ext cx="2308225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7 w 615"/>
                <a:gd name="T15" fmla="*/ 260 h 476"/>
                <a:gd name="T16" fmla="*/ 157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002596" y="320657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Production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38567" y="5122765"/>
            <a:ext cx="2146471" cy="318864"/>
            <a:chOff x="1538567" y="5122765"/>
            <a:chExt cx="2146471" cy="318864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1857407" y="5122765"/>
              <a:ext cx="18276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Unit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9417" y="5116701"/>
            <a:ext cx="1966471" cy="318864"/>
            <a:chOff x="3779417" y="5116701"/>
            <a:chExt cx="1966471" cy="318864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33"/>
            <p:cNvSpPr txBox="1">
              <a:spLocks/>
            </p:cNvSpPr>
            <p:nvPr/>
          </p:nvSpPr>
          <p:spPr>
            <a:xfrm>
              <a:off x="4098256" y="5116701"/>
              <a:ext cx="1647632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Functional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439151" y="5116701"/>
            <a:ext cx="1975029" cy="318864"/>
            <a:chOff x="8439151" y="5116701"/>
            <a:chExt cx="1975029" cy="318864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 Placeholder 33"/>
            <p:cNvSpPr txBox="1">
              <a:spLocks/>
            </p:cNvSpPr>
            <p:nvPr/>
          </p:nvSpPr>
          <p:spPr>
            <a:xfrm>
              <a:off x="8757991" y="5116701"/>
              <a:ext cx="1656189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Production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75544" y="5116701"/>
            <a:ext cx="1877552" cy="318864"/>
            <a:chOff x="6075544" y="5116701"/>
            <a:chExt cx="1877552" cy="318864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 Placeholder 33"/>
            <p:cNvSpPr txBox="1">
              <a:spLocks/>
            </p:cNvSpPr>
            <p:nvPr/>
          </p:nvSpPr>
          <p:spPr>
            <a:xfrm>
              <a:off x="6394383" y="5116701"/>
              <a:ext cx="1558713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UAT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7B487B45-5700-48E9-AEF2-F3155482492C}"/>
              </a:ext>
            </a:extLst>
          </p:cNvPr>
          <p:cNvSpPr>
            <a:spLocks noEditPoints="1"/>
          </p:cNvSpPr>
          <p:nvPr/>
        </p:nvSpPr>
        <p:spPr bwMode="auto">
          <a:xfrm>
            <a:off x="200922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1" name="Text Placeholder 33">
            <a:extLst>
              <a:ext uri="{FF2B5EF4-FFF2-40B4-BE49-F238E27FC236}">
                <a16:creationId xmlns:a16="http://schemas.microsoft.com/office/drawing/2014/main" id="{5B9E983D-77BB-4C7F-9304-B3AE908EA486}"/>
              </a:ext>
            </a:extLst>
          </p:cNvPr>
          <p:cNvSpPr txBox="1">
            <a:spLocks/>
          </p:cNvSpPr>
          <p:nvPr/>
        </p:nvSpPr>
        <p:spPr>
          <a:xfrm>
            <a:off x="4206648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Testers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93DEEBB1-B436-4FAC-AB38-6ECB26FE333D}"/>
              </a:ext>
            </a:extLst>
          </p:cNvPr>
          <p:cNvSpPr>
            <a:spLocks noEditPoints="1"/>
          </p:cNvSpPr>
          <p:nvPr/>
        </p:nvSpPr>
        <p:spPr bwMode="auto">
          <a:xfrm>
            <a:off x="431748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127574A-0F87-4ABE-B870-9483F531698D}"/>
              </a:ext>
            </a:extLst>
          </p:cNvPr>
          <p:cNvSpPr txBox="1">
            <a:spLocks/>
          </p:cNvSpPr>
          <p:nvPr/>
        </p:nvSpPr>
        <p:spPr>
          <a:xfrm>
            <a:off x="1798862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Developers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2D5FEBFB-8C51-4301-8FD3-60CB50334BE7}"/>
              </a:ext>
            </a:extLst>
          </p:cNvPr>
          <p:cNvSpPr txBox="1">
            <a:spLocks/>
          </p:cNvSpPr>
          <p:nvPr/>
        </p:nvSpPr>
        <p:spPr>
          <a:xfrm>
            <a:off x="6386277" y="1360590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End Users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Freeform 15">
            <a:extLst>
              <a:ext uri="{FF2B5EF4-FFF2-40B4-BE49-F238E27FC236}">
                <a16:creationId xmlns:a16="http://schemas.microsoft.com/office/drawing/2014/main" id="{F43E55E9-1812-48F6-9081-030F90EBFA51}"/>
              </a:ext>
            </a:extLst>
          </p:cNvPr>
          <p:cNvSpPr>
            <a:spLocks noEditPoints="1"/>
          </p:cNvSpPr>
          <p:nvPr/>
        </p:nvSpPr>
        <p:spPr bwMode="auto">
          <a:xfrm>
            <a:off x="6700317" y="1645563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42" name="Text Placeholder 33">
            <a:extLst>
              <a:ext uri="{FF2B5EF4-FFF2-40B4-BE49-F238E27FC236}">
                <a16:creationId xmlns:a16="http://schemas.microsoft.com/office/drawing/2014/main" id="{9432DB2E-C35F-4947-BFA7-2196F59587BE}"/>
              </a:ext>
            </a:extLst>
          </p:cNvPr>
          <p:cNvSpPr txBox="1">
            <a:spLocks/>
          </p:cNvSpPr>
          <p:nvPr/>
        </p:nvSpPr>
        <p:spPr>
          <a:xfrm>
            <a:off x="8339137" y="1332881"/>
            <a:ext cx="2762974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Really Angry End Users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Freeform 15">
            <a:extLst>
              <a:ext uri="{FF2B5EF4-FFF2-40B4-BE49-F238E27FC236}">
                <a16:creationId xmlns:a16="http://schemas.microsoft.com/office/drawing/2014/main" id="{4BDD3A72-9434-4D38-9D0C-17B9B0C7179D}"/>
              </a:ext>
            </a:extLst>
          </p:cNvPr>
          <p:cNvSpPr>
            <a:spLocks noEditPoints="1"/>
          </p:cNvSpPr>
          <p:nvPr/>
        </p:nvSpPr>
        <p:spPr bwMode="auto">
          <a:xfrm>
            <a:off x="8976446" y="1645563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84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755EB63F-FEA7-4DDF-88DF-06948382E7A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912163" y="1926771"/>
            <a:ext cx="10252847" cy="4351338"/>
          </a:xfrm>
        </p:spPr>
        <p:txBody>
          <a:bodyPr/>
          <a:lstStyle/>
          <a:p>
            <a:r>
              <a:rPr lang="en-GB" sz="2800" dirty="0"/>
              <a:t>You find issues </a:t>
            </a:r>
            <a:r>
              <a:rPr lang="en-GB" sz="2800" b="1" u="sng" dirty="0"/>
              <a:t>much earlier </a:t>
            </a:r>
            <a:r>
              <a:rPr lang="en-GB" sz="2800" dirty="0"/>
              <a:t>in the development lifecycle</a:t>
            </a:r>
          </a:p>
          <a:p>
            <a:r>
              <a:rPr lang="es-ES" sz="2800" b="1" dirty="0"/>
              <a:t>A</a:t>
            </a:r>
            <a:r>
              <a:rPr lang="en-GB" sz="2800" b="1" dirty="0" err="1"/>
              <a:t>utomated</a:t>
            </a:r>
            <a:r>
              <a:rPr lang="en-GB" sz="2800" dirty="0"/>
              <a:t> </a:t>
            </a:r>
            <a:r>
              <a:rPr lang="en-GB" sz="2800" b="1" dirty="0"/>
              <a:t>regression</a:t>
            </a:r>
            <a:r>
              <a:rPr lang="en-GB" sz="2800" dirty="0"/>
              <a:t> testing</a:t>
            </a:r>
          </a:p>
          <a:p>
            <a:r>
              <a:rPr lang="es-ES" sz="2800" dirty="0" err="1"/>
              <a:t>Builds</a:t>
            </a:r>
            <a:r>
              <a:rPr lang="es-ES" sz="2800" dirty="0"/>
              <a:t> </a:t>
            </a:r>
            <a:r>
              <a:rPr lang="es-ES" sz="2800" b="1" dirty="0" err="1"/>
              <a:t>confidence</a:t>
            </a:r>
            <a:endParaRPr lang="es-ES" sz="2800" b="1" dirty="0"/>
          </a:p>
          <a:p>
            <a:r>
              <a:rPr lang="es-ES" sz="2800" b="1" dirty="0"/>
              <a:t>Reduces </a:t>
            </a:r>
            <a:r>
              <a:rPr lang="es-ES" sz="2800" b="1" dirty="0" err="1"/>
              <a:t>maintenance</a:t>
            </a:r>
            <a:endParaRPr lang="en-GB" sz="2800" b="1" dirty="0"/>
          </a:p>
          <a:p>
            <a:endParaRPr lang="en-GB" sz="2800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167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7203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Why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FakeXrmEasy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?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FakeXrmEasy</a:t>
            </a:r>
            <a:r>
              <a:rPr lang="en-US" dirty="0"/>
              <a:t>?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755EB63F-FEA7-4DDF-88DF-06948382E7A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912163" y="1926771"/>
            <a:ext cx="10252847" cy="4351338"/>
          </a:xfrm>
        </p:spPr>
        <p:txBody>
          <a:bodyPr/>
          <a:lstStyle/>
          <a:p>
            <a:r>
              <a:rPr lang="en-GB" sz="2800" dirty="0"/>
              <a:t>XRM / CRM SDK is mainly composed of the following:</a:t>
            </a:r>
          </a:p>
          <a:p>
            <a:endParaRPr lang="en-GB" sz="2800" dirty="0"/>
          </a:p>
          <a:p>
            <a:pPr lvl="1"/>
            <a:r>
              <a:rPr lang="es-ES" sz="2800" b="1" dirty="0"/>
              <a:t>CRUD</a:t>
            </a:r>
            <a:r>
              <a:rPr lang="es-ES" sz="2800" dirty="0"/>
              <a:t> </a:t>
            </a:r>
            <a:r>
              <a:rPr lang="es-ES" sz="2800" dirty="0" err="1"/>
              <a:t>operations</a:t>
            </a:r>
            <a:endParaRPr lang="es-ES" sz="2800" dirty="0"/>
          </a:p>
          <a:p>
            <a:pPr lvl="1"/>
            <a:r>
              <a:rPr lang="es-ES" sz="2800" b="1" dirty="0" err="1"/>
              <a:t>Query</a:t>
            </a:r>
            <a:r>
              <a:rPr lang="es-ES" sz="2800" dirty="0"/>
              <a:t> </a:t>
            </a:r>
            <a:r>
              <a:rPr lang="es-ES" sz="2800" dirty="0" err="1"/>
              <a:t>Engine</a:t>
            </a:r>
            <a:endParaRPr lang="en-GB" sz="2800" dirty="0"/>
          </a:p>
          <a:p>
            <a:pPr lvl="1"/>
            <a:r>
              <a:rPr lang="es-ES" sz="2800" dirty="0"/>
              <a:t>CRM </a:t>
            </a:r>
            <a:r>
              <a:rPr lang="es-ES" sz="2800" b="1" dirty="0" err="1"/>
              <a:t>Messages</a:t>
            </a:r>
            <a:r>
              <a:rPr lang="es-ES" sz="2800" dirty="0"/>
              <a:t> (i.e. </a:t>
            </a:r>
            <a:r>
              <a:rPr lang="es-ES" sz="2800" dirty="0" err="1"/>
              <a:t>SetStateRequest</a:t>
            </a:r>
            <a:r>
              <a:rPr lang="es-ES" sz="2800" dirty="0"/>
              <a:t>)</a:t>
            </a:r>
            <a:endParaRPr lang="en-US" sz="2800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5571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Problems with existing .NET mocking frameworks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755EB63F-FEA7-4DDF-88DF-06948382E7A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912163" y="1926771"/>
            <a:ext cx="10252847" cy="4351338"/>
          </a:xfrm>
        </p:spPr>
        <p:txBody>
          <a:bodyPr/>
          <a:lstStyle/>
          <a:p>
            <a:r>
              <a:rPr lang="en-GB" sz="2800" dirty="0"/>
              <a:t>Started in 2014 facing some problems…</a:t>
            </a:r>
          </a:p>
          <a:p>
            <a:endParaRPr lang="en-GB" sz="2800" dirty="0"/>
          </a:p>
          <a:p>
            <a:pPr lvl="1"/>
            <a:r>
              <a:rPr lang="es-ES" sz="2800" b="1" dirty="0" err="1"/>
              <a:t>Generic</a:t>
            </a:r>
            <a:r>
              <a:rPr lang="es-ES" sz="2800" dirty="0"/>
              <a:t> &amp; </a:t>
            </a:r>
            <a:r>
              <a:rPr lang="es-ES" sz="2800" b="1" dirty="0" err="1"/>
              <a:t>Complex</a:t>
            </a:r>
            <a:endParaRPr lang="es-ES" sz="2800" b="1" dirty="0"/>
          </a:p>
          <a:p>
            <a:pPr lvl="1"/>
            <a:r>
              <a:rPr lang="es-ES" sz="2800" dirty="0"/>
              <a:t>M</a:t>
            </a:r>
            <a:r>
              <a:rPr lang="en-GB" sz="2800" dirty="0" err="1"/>
              <a:t>ocking</a:t>
            </a:r>
            <a:r>
              <a:rPr lang="en-GB" sz="2800" dirty="0"/>
              <a:t> </a:t>
            </a:r>
            <a:r>
              <a:rPr lang="en-GB" sz="2800" b="1" dirty="0"/>
              <a:t>Queries</a:t>
            </a:r>
            <a:r>
              <a:rPr lang="en-GB" sz="2800" dirty="0"/>
              <a:t> is </a:t>
            </a:r>
            <a:r>
              <a:rPr lang="en-GB" sz="2800" b="1" dirty="0"/>
              <a:t>REALLY</a:t>
            </a:r>
            <a:r>
              <a:rPr lang="en-GB" sz="2800" dirty="0"/>
              <a:t> </a:t>
            </a:r>
            <a:r>
              <a:rPr lang="en-GB" sz="2800" b="1" dirty="0"/>
              <a:t>hard</a:t>
            </a:r>
          </a:p>
          <a:p>
            <a:pPr lvl="1"/>
            <a:r>
              <a:rPr lang="es-ES" sz="2800" b="1" dirty="0" err="1"/>
              <a:t>Loads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CRM </a:t>
            </a:r>
            <a:r>
              <a:rPr lang="es-ES" sz="2800" dirty="0" err="1"/>
              <a:t>messages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mock</a:t>
            </a:r>
            <a:endParaRPr lang="en-US" sz="2800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8377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 #1: Complexity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755EB63F-FEA7-4DDF-88DF-06948382E7A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912163" y="1926771"/>
            <a:ext cx="10252847" cy="4351338"/>
          </a:xfrm>
        </p:spPr>
        <p:txBody>
          <a:bodyPr/>
          <a:lstStyle/>
          <a:p>
            <a:r>
              <a:rPr lang="en-GB" sz="2800" dirty="0"/>
              <a:t>Mocking a single </a:t>
            </a:r>
            <a:r>
              <a:rPr lang="en-GB" sz="2800" dirty="0" err="1"/>
              <a:t>service.</a:t>
            </a:r>
            <a:r>
              <a:rPr lang="en-GB" sz="2800" b="1" dirty="0" err="1"/>
              <a:t>Create</a:t>
            </a:r>
            <a:r>
              <a:rPr lang="en-GB" sz="2800" dirty="0"/>
              <a:t>() with </a:t>
            </a:r>
            <a:r>
              <a:rPr lang="en-GB" sz="2800" dirty="0" err="1"/>
              <a:t>Moq</a:t>
            </a:r>
            <a:r>
              <a:rPr lang="en-GB" sz="2800" dirty="0"/>
              <a:t> looks like: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  </a:t>
            </a:r>
            <a:r>
              <a:rPr lang="en-GB" sz="2800" dirty="0" err="1"/>
              <a:t>var</a:t>
            </a:r>
            <a:r>
              <a:rPr lang="en-GB" sz="2800" dirty="0"/>
              <a:t> mock = new Mock&lt;</a:t>
            </a:r>
            <a:r>
              <a:rPr lang="en-GB" sz="2800" dirty="0" err="1"/>
              <a:t>IOrganizationService</a:t>
            </a:r>
            <a:r>
              <a:rPr lang="en-GB" sz="2800" dirty="0"/>
              <a:t>&gt;();</a:t>
            </a:r>
          </a:p>
          <a:p>
            <a:pPr marL="0" indent="0">
              <a:buNone/>
            </a:pPr>
            <a:r>
              <a:rPr lang="en-GB" sz="2800" dirty="0"/>
              <a:t>      </a:t>
            </a:r>
            <a:r>
              <a:rPr lang="en-GB" sz="2800" dirty="0" err="1"/>
              <a:t>mock.Setup</a:t>
            </a:r>
            <a:r>
              <a:rPr lang="en-GB" sz="2800" dirty="0"/>
              <a:t>(service =&gt;    </a:t>
            </a:r>
            <a:r>
              <a:rPr lang="en-GB" sz="2800" u="sng" dirty="0" err="1"/>
              <a:t>service.</a:t>
            </a:r>
            <a:r>
              <a:rPr lang="en-GB" sz="2800" b="1" u="sng" dirty="0" err="1"/>
              <a:t>Create</a:t>
            </a:r>
            <a:r>
              <a:rPr lang="en-GB" sz="2800" u="sng" dirty="0"/>
              <a:t>(</a:t>
            </a:r>
            <a:r>
              <a:rPr lang="en-GB" sz="2800" u="sng" dirty="0" err="1"/>
              <a:t>It.IsAny</a:t>
            </a:r>
            <a:r>
              <a:rPr lang="en-GB" sz="2800" u="sng" dirty="0"/>
              <a:t>&lt;Entity&gt;()))</a:t>
            </a:r>
          </a:p>
          <a:p>
            <a:pPr marL="0" indent="0">
              <a:buNone/>
            </a:pPr>
            <a:r>
              <a:rPr lang="en-GB" sz="2800" dirty="0"/>
              <a:t>            .</a:t>
            </a:r>
            <a:r>
              <a:rPr lang="en-GB" sz="2800" dirty="0" err="1"/>
              <a:t>Callback</a:t>
            </a:r>
            <a:r>
              <a:rPr lang="en-GB" sz="2800" dirty="0"/>
              <a:t>((Entity e) =&gt; { </a:t>
            </a:r>
          </a:p>
          <a:p>
            <a:pPr marL="0" indent="0">
              <a:buNone/>
            </a:pPr>
            <a:r>
              <a:rPr lang="en-GB" sz="2800" dirty="0"/>
              <a:t>                </a:t>
            </a:r>
            <a:r>
              <a:rPr lang="en-GB" sz="2800" dirty="0" err="1"/>
              <a:t>e.Id</a:t>
            </a:r>
            <a:r>
              <a:rPr lang="en-GB" sz="2800" dirty="0"/>
              <a:t> = id; </a:t>
            </a:r>
          </a:p>
          <a:p>
            <a:pPr marL="0" indent="0">
              <a:buNone/>
            </a:pPr>
            <a:r>
              <a:rPr lang="en-GB" sz="2800" dirty="0"/>
              <a:t>                </a:t>
            </a:r>
            <a:r>
              <a:rPr lang="en-GB" sz="2800" dirty="0" err="1"/>
              <a:t>entities.Add</a:t>
            </a:r>
            <a:r>
              <a:rPr lang="en-GB" sz="2800" dirty="0"/>
              <a:t>(e); })</a:t>
            </a:r>
          </a:p>
          <a:p>
            <a:pPr marL="0" indent="0">
              <a:buNone/>
            </a:pPr>
            <a:r>
              <a:rPr lang="en-GB" sz="2800" dirty="0"/>
              <a:t>            .Returns((Entity e) =&gt; id); </a:t>
            </a:r>
          </a:p>
          <a:p>
            <a:pPr marL="0" indent="0">
              <a:buNone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91271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 #2: Mocks ignore filters / joins…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C25F1B-8AB7-43BD-B3D4-15A1D05DC0AD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>
          <a:blip r:embed="rId2"/>
          <a:stretch>
            <a:fillRect/>
          </a:stretch>
        </p:blipFill>
        <p:spPr>
          <a:xfrm>
            <a:off x="272872" y="2603501"/>
            <a:ext cx="11826577" cy="169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3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 #3: A single .</a:t>
            </a:r>
            <a:r>
              <a:rPr lang="en-US" b="1" dirty="0"/>
              <a:t>Execute</a:t>
            </a:r>
            <a:r>
              <a:rPr lang="en-US" dirty="0"/>
              <a:t>() method with a bunch of messages to mock…</a:t>
            </a:r>
          </a:p>
        </p:txBody>
      </p:sp>
      <p:pic>
        <p:nvPicPr>
          <p:cNvPr id="6" name="Picture 2" descr="http://s2.quickmeme.com/img/de/dec403732f9fc62af4c372031d4d1830e1f3379c5635f048d102f23031936d95.jpg">
            <a:extLst>
              <a:ext uri="{FF2B5EF4-FFF2-40B4-BE49-F238E27FC236}">
                <a16:creationId xmlns:a16="http://schemas.microsoft.com/office/drawing/2014/main" id="{E806E529-655C-4A29-B684-402838FBE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1160" y="2615800"/>
            <a:ext cx="5180175" cy="336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288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49498" y="1945120"/>
            <a:ext cx="9797066" cy="665285"/>
          </a:xfrm>
        </p:spPr>
        <p:txBody>
          <a:bodyPr/>
          <a:lstStyle/>
          <a:p>
            <a:r>
              <a:rPr lang="en-US" dirty="0"/>
              <a:t>So…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Unit Testing for Dynamics 365 would be </a:t>
            </a:r>
            <a:r>
              <a:rPr lang="en-US" b="1" dirty="0"/>
              <a:t>amazing</a:t>
            </a:r>
            <a:r>
              <a:rPr lang="en-US" dirty="0"/>
              <a:t> if…</a:t>
            </a:r>
          </a:p>
        </p:txBody>
      </p:sp>
    </p:spTree>
    <p:extLst>
      <p:ext uri="{BB962C8B-B14F-4D97-AF65-F5344CB8AC3E}">
        <p14:creationId xmlns:p14="http://schemas.microsoft.com/office/powerpoint/2010/main" val="79019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…everything was </a:t>
            </a:r>
            <a:r>
              <a:rPr lang="en-US" b="1" dirty="0"/>
              <a:t>already mocked </a:t>
            </a:r>
            <a:r>
              <a:rPr lang="en-US" dirty="0"/>
              <a:t>for us, by default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ED7289-53E3-4196-BD6E-49B75D031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815" y="2007280"/>
            <a:ext cx="6216976" cy="421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4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/>
              <a:t>Business </a:t>
            </a:r>
            <a:r>
              <a:rPr lang="es-ES" dirty="0" err="1"/>
              <a:t>Solutions</a:t>
            </a:r>
            <a:r>
              <a:rPr lang="es-ES" dirty="0"/>
              <a:t> MVP</a:t>
            </a:r>
          </a:p>
          <a:p>
            <a:r>
              <a:rPr lang="es-ES" dirty="0"/>
              <a:t>@</a:t>
            </a:r>
            <a:r>
              <a:rPr lang="es-ES" dirty="0" err="1"/>
              <a:t>jordimontana</a:t>
            </a:r>
            <a:endParaRPr lang="es-ES" dirty="0"/>
          </a:p>
          <a:p>
            <a:r>
              <a:rPr lang="es-ES" dirty="0"/>
              <a:t>GitHub: jordimontana82</a:t>
            </a:r>
          </a:p>
          <a:p>
            <a:r>
              <a:rPr lang="es-ES" dirty="0"/>
              <a:t>Blog: </a:t>
            </a:r>
          </a:p>
          <a:p>
            <a:pPr lvl="1"/>
            <a:r>
              <a:rPr lang="es-ES" dirty="0"/>
              <a:t>https://dynamicsvalue.com/blog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4146" y="2503617"/>
            <a:ext cx="111887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latin typeface="Roboto" charset="0"/>
                <a:ea typeface="Roboto" charset="0"/>
                <a:cs typeface="Roboto" charset="0"/>
              </a:rPr>
              <a:t>Test </a:t>
            </a:r>
            <a:r>
              <a:rPr lang="es-ES" sz="4000" dirty="0" err="1">
                <a:latin typeface="Roboto" charset="0"/>
                <a:ea typeface="Roboto" charset="0"/>
                <a:cs typeface="Roboto" charset="0"/>
              </a:rPr>
              <a:t>Automation</a:t>
            </a:r>
            <a:r>
              <a:rPr lang="es-ES" sz="40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4000" dirty="0" err="1">
                <a:latin typeface="Roboto" charset="0"/>
                <a:ea typeface="Roboto" charset="0"/>
                <a:cs typeface="Roboto" charset="0"/>
              </a:rPr>
              <a:t>for</a:t>
            </a:r>
            <a:r>
              <a:rPr lang="es-ES" sz="4000" dirty="0">
                <a:latin typeface="Roboto" charset="0"/>
                <a:ea typeface="Roboto" charset="0"/>
                <a:cs typeface="Roboto" charset="0"/>
              </a:rPr>
              <a:t> Dynamics 365</a:t>
            </a:r>
            <a:endParaRPr lang="id-ID" sz="40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4147" y="3796279"/>
            <a:ext cx="5589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Simplify</a:t>
            </a:r>
            <a:r>
              <a:rPr lang="es-E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unit</a:t>
            </a:r>
            <a:r>
              <a:rPr lang="es-E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testing</a:t>
            </a:r>
            <a:r>
              <a:rPr lang="es-E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of</a:t>
            </a:r>
            <a:r>
              <a:rPr lang="es-E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Dynamics 365 </a:t>
            </a:r>
            <a:r>
              <a:rPr lang="es-E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solutions</a:t>
            </a:r>
            <a:endParaRPr lang="id-ID" sz="1600" dirty="0">
              <a:solidFill>
                <a:schemeClr val="tx1">
                  <a:lumMod val="50000"/>
                  <a:lumOff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5657" y="4775886"/>
            <a:ext cx="2899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Roboto" charset="0"/>
                <a:ea typeface="Roboto" charset="0"/>
                <a:cs typeface="Roboto" charset="0"/>
              </a:rPr>
              <a:t>Jordi Montaña</a:t>
            </a:r>
          </a:p>
          <a:p>
            <a:r>
              <a:rPr lang="id-ID" dirty="0">
                <a:latin typeface="Roboto" charset="0"/>
                <a:ea typeface="Roboto" charset="0"/>
                <a:cs typeface="Roboto" charset="0"/>
              </a:rPr>
              <a:t>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5657" y="5154439"/>
            <a:ext cx="2899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Founder</a:t>
            </a:r>
            <a:r>
              <a:rPr lang="es-E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&amp; Director at </a:t>
            </a:r>
          </a:p>
          <a:p>
            <a:r>
              <a:rPr lang="es-E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DynamicsValue</a:t>
            </a:r>
            <a:endParaRPr lang="id-ID" sz="1200" b="1" dirty="0">
              <a:solidFill>
                <a:schemeClr val="tx1">
                  <a:lumMod val="50000"/>
                  <a:lumOff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240" y="452850"/>
            <a:ext cx="1385640" cy="538238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0" y="6795247"/>
            <a:ext cx="12191999" cy="62753"/>
            <a:chOff x="4057117" y="3794813"/>
            <a:chExt cx="5442860" cy="92511"/>
          </a:xfrm>
        </p:grpSpPr>
        <p:sp>
          <p:nvSpPr>
            <p:cNvPr id="24" name="Rectangle 23"/>
            <p:cNvSpPr/>
            <p:nvPr/>
          </p:nvSpPr>
          <p:spPr>
            <a:xfrm>
              <a:off x="4057117" y="3794868"/>
              <a:ext cx="1377151" cy="92456"/>
            </a:xfrm>
            <a:prstGeom prst="rect">
              <a:avLst/>
            </a:prstGeom>
            <a:solidFill>
              <a:srgbClr val="E810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434269" y="3794868"/>
              <a:ext cx="1365941" cy="92456"/>
            </a:xfrm>
            <a:prstGeom prst="rect">
              <a:avLst/>
            </a:prstGeom>
            <a:solidFill>
              <a:srgbClr val="F68C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784151" y="3794813"/>
              <a:ext cx="1365941" cy="92495"/>
            </a:xfrm>
            <a:prstGeom prst="rect">
              <a:avLst/>
            </a:prstGeom>
            <a:solidFill>
              <a:srgbClr val="2B78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134038" y="3794813"/>
              <a:ext cx="1365939" cy="92494"/>
            </a:xfrm>
            <a:prstGeom prst="rect">
              <a:avLst/>
            </a:prstGeom>
            <a:solidFill>
              <a:srgbClr val="237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PT Sans" panose="020B0503020203020204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878F40B-10EF-47E8-A385-DC43E3DA6E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16" y="4753812"/>
            <a:ext cx="914402" cy="1447803"/>
          </a:xfrm>
          <a:prstGeom prst="rect">
            <a:avLst/>
          </a:prstGeom>
        </p:spPr>
      </p:pic>
      <p:pic>
        <p:nvPicPr>
          <p:cNvPr id="16" name="Picture 2" descr="https://avatars3.githubusercontent.com/u/3968950?v=3&amp;s=460">
            <a:extLst>
              <a:ext uri="{FF2B5EF4-FFF2-40B4-BE49-F238E27FC236}">
                <a16:creationId xmlns:a16="http://schemas.microsoft.com/office/drawing/2014/main" id="{AB625D3B-D26D-4777-ACDD-1B4EA3AD3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204" y="4753812"/>
            <a:ext cx="1447803" cy="144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F23C5A-D649-4B3A-B0C5-5AC1148F16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859" y="4668741"/>
            <a:ext cx="669232" cy="66923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64AF956-5337-4C22-A832-821EDAF9A11B}"/>
              </a:ext>
            </a:extLst>
          </p:cNvPr>
          <p:cNvSpPr txBox="1"/>
          <p:nvPr/>
        </p:nvSpPr>
        <p:spPr>
          <a:xfrm>
            <a:off x="6668377" y="4785216"/>
            <a:ext cx="2899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Roboto" charset="0"/>
                <a:ea typeface="Roboto" charset="0"/>
                <a:cs typeface="Roboto" charset="0"/>
              </a:rPr>
              <a:t>@</a:t>
            </a:r>
            <a:r>
              <a:rPr lang="es-ES" dirty="0" err="1">
                <a:latin typeface="Roboto" charset="0"/>
                <a:ea typeface="Roboto" charset="0"/>
                <a:cs typeface="Roboto" charset="0"/>
              </a:rPr>
              <a:t>jordimontana</a:t>
            </a:r>
            <a:endParaRPr lang="es-ES" dirty="0">
              <a:latin typeface="Roboto" charset="0"/>
              <a:ea typeface="Roboto" charset="0"/>
              <a:cs typeface="Roboto" charset="0"/>
            </a:endParaRPr>
          </a:p>
          <a:p>
            <a:r>
              <a:rPr lang="id-ID" dirty="0">
                <a:latin typeface="Roboto" charset="0"/>
                <a:ea typeface="Roboto" charset="0"/>
                <a:cs typeface="Roboto" charset="0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236BCC-488D-472D-AA30-689B6846CB5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859" y="5477713"/>
            <a:ext cx="593029" cy="59302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C4F24C4-8EAA-45AF-8006-627CB9858404}"/>
              </a:ext>
            </a:extLst>
          </p:cNvPr>
          <p:cNvSpPr txBox="1"/>
          <p:nvPr/>
        </p:nvSpPr>
        <p:spPr>
          <a:xfrm>
            <a:off x="6668376" y="5607048"/>
            <a:ext cx="2899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Roboto" charset="0"/>
                <a:ea typeface="Roboto" charset="0"/>
                <a:cs typeface="Roboto" charset="0"/>
              </a:rPr>
              <a:t>jordimontana82</a:t>
            </a:r>
          </a:p>
          <a:p>
            <a:r>
              <a:rPr lang="id-ID" dirty="0">
                <a:latin typeface="Roboto" charset="0"/>
                <a:ea typeface="Roboto" charset="0"/>
                <a:cs typeface="Roboto" charset="0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7C6E2F-1695-4CF4-A873-D2A47C00841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57" y="405461"/>
            <a:ext cx="730367" cy="73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5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49498" y="1945120"/>
            <a:ext cx="9797066" cy="665285"/>
          </a:xfrm>
        </p:spPr>
        <p:txBody>
          <a:bodyPr/>
          <a:lstStyle/>
          <a:p>
            <a:r>
              <a:rPr lang="en-US" dirty="0"/>
              <a:t>So… </a:t>
            </a:r>
            <a:br>
              <a:rPr lang="en-US" dirty="0"/>
            </a:br>
            <a:br>
              <a:rPr lang="en-US" dirty="0"/>
            </a:br>
            <a:r>
              <a:rPr lang="en-US" b="1" dirty="0" err="1"/>
              <a:t>FakeXrmEasy</a:t>
            </a:r>
            <a:r>
              <a:rPr lang="en-US" dirty="0"/>
              <a:t> was born in </a:t>
            </a:r>
            <a:r>
              <a:rPr lang="en-US" b="1" dirty="0"/>
              <a:t>2014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4792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ADE358-B424-4FA8-BDC6-9BAE72BE2B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…and </a:t>
            </a:r>
            <a:r>
              <a:rPr lang="es-ES" dirty="0" err="1"/>
              <a:t>since</a:t>
            </a:r>
            <a:r>
              <a:rPr lang="es-ES" dirty="0"/>
              <a:t> </a:t>
            </a:r>
            <a:r>
              <a:rPr lang="es-ES" dirty="0" err="1"/>
              <a:t>then</a:t>
            </a:r>
            <a:r>
              <a:rPr lang="es-ES" dirty="0"/>
              <a:t>…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F6E7C3-7475-4D85-971C-1A3B61C6B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13" y="1607127"/>
            <a:ext cx="7007008" cy="4490171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7269ABA0-D172-421F-959A-BC271E313282}"/>
              </a:ext>
            </a:extLst>
          </p:cNvPr>
          <p:cNvSpPr txBox="1">
            <a:spLocks/>
          </p:cNvSpPr>
          <p:nvPr/>
        </p:nvSpPr>
        <p:spPr>
          <a:xfrm>
            <a:off x="856771" y="1764145"/>
            <a:ext cx="3918429" cy="4147128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endParaRPr lang="es-ES" sz="3200" dirty="0"/>
          </a:p>
          <a:p>
            <a:endParaRPr lang="es-ES" sz="3200" dirty="0"/>
          </a:p>
          <a:p>
            <a:r>
              <a:rPr lang="es-ES" sz="3200" b="1" dirty="0"/>
              <a:t>+56.000 </a:t>
            </a:r>
            <a:r>
              <a:rPr lang="es-ES" sz="3200" dirty="0" err="1"/>
              <a:t>downloads</a:t>
            </a:r>
            <a:endParaRPr lang="es-ES" sz="3200" dirty="0"/>
          </a:p>
          <a:p>
            <a:endParaRPr lang="es-ES" sz="3200" dirty="0"/>
          </a:p>
          <a:p>
            <a:r>
              <a:rPr lang="es-ES" sz="3200" b="1" dirty="0"/>
              <a:t>134</a:t>
            </a:r>
            <a:r>
              <a:rPr lang="es-ES" sz="3200" dirty="0"/>
              <a:t> </a:t>
            </a:r>
            <a:r>
              <a:rPr lang="es-ES" sz="3200" dirty="0" err="1"/>
              <a:t>closed</a:t>
            </a:r>
            <a:r>
              <a:rPr lang="es-ES" sz="3200" dirty="0"/>
              <a:t> </a:t>
            </a:r>
            <a:r>
              <a:rPr lang="es-ES" sz="3200" dirty="0" err="1"/>
              <a:t>issues</a:t>
            </a:r>
            <a:endParaRPr lang="es-ES" sz="3200" dirty="0"/>
          </a:p>
          <a:p>
            <a:endParaRPr lang="es-ES" sz="3200" dirty="0"/>
          </a:p>
          <a:p>
            <a:r>
              <a:rPr lang="es-ES" sz="3200" b="1" dirty="0"/>
              <a:t>+60 </a:t>
            </a:r>
            <a:r>
              <a:rPr lang="es-ES" sz="3200" dirty="0" err="1"/>
              <a:t>countries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01199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ADE358-B424-4FA8-BDC6-9BAE72BE2B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FakeXrmEasy</a:t>
            </a:r>
            <a:r>
              <a:rPr lang="es-ES" dirty="0"/>
              <a:t>: </a:t>
            </a:r>
            <a:r>
              <a:rPr lang="es-ES" dirty="0" err="1"/>
              <a:t>Features</a:t>
            </a:r>
            <a:endParaRPr lang="en-GB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269ABA0-D172-421F-959A-BC271E313282}"/>
              </a:ext>
            </a:extLst>
          </p:cNvPr>
          <p:cNvSpPr txBox="1">
            <a:spLocks/>
          </p:cNvSpPr>
          <p:nvPr/>
        </p:nvSpPr>
        <p:spPr>
          <a:xfrm>
            <a:off x="856771" y="1764145"/>
            <a:ext cx="10393120" cy="4147128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endParaRPr lang="es-ES" sz="3200" dirty="0"/>
          </a:p>
          <a:p>
            <a:pPr marL="457200" indent="-457200">
              <a:buFontTx/>
              <a:buChar char="-"/>
            </a:pPr>
            <a:r>
              <a:rPr lang="es-ES" sz="3200" dirty="0"/>
              <a:t>Open </a:t>
            </a:r>
            <a:r>
              <a:rPr lang="es-ES" sz="3200" dirty="0" err="1"/>
              <a:t>Source</a:t>
            </a:r>
            <a:r>
              <a:rPr lang="es-ES" sz="3200" dirty="0"/>
              <a:t> (MIT)</a:t>
            </a:r>
          </a:p>
          <a:p>
            <a:pPr marL="457200" indent="-457200">
              <a:buFontTx/>
              <a:buChar char="-"/>
            </a:pPr>
            <a:r>
              <a:rPr lang="es-ES" sz="3200" dirty="0" err="1"/>
              <a:t>Unit</a:t>
            </a:r>
            <a:r>
              <a:rPr lang="es-ES" sz="3200" dirty="0"/>
              <a:t> test </a:t>
            </a:r>
            <a:r>
              <a:rPr lang="es-ES" sz="3200" b="1" u="sng" dirty="0" err="1"/>
              <a:t>any</a:t>
            </a:r>
            <a:r>
              <a:rPr lang="es-ES" sz="3200" b="1" dirty="0"/>
              <a:t> </a:t>
            </a:r>
            <a:r>
              <a:rPr lang="es-ES" sz="3200" b="1" dirty="0" err="1"/>
              <a:t>.net</a:t>
            </a:r>
            <a:r>
              <a:rPr lang="es-ES" sz="3200" b="1" dirty="0"/>
              <a:t> </a:t>
            </a:r>
            <a:r>
              <a:rPr lang="es-ES" sz="3200" b="1" dirty="0" err="1"/>
              <a:t>application</a:t>
            </a:r>
            <a:r>
              <a:rPr lang="es-ES" sz="3200" dirty="0"/>
              <a:t> </a:t>
            </a:r>
            <a:r>
              <a:rPr lang="es-ES" sz="3200" dirty="0" err="1"/>
              <a:t>connected</a:t>
            </a:r>
            <a:r>
              <a:rPr lang="es-ES" sz="3200" dirty="0"/>
              <a:t> </a:t>
            </a:r>
            <a:r>
              <a:rPr lang="es-ES" sz="3200" dirty="0" err="1"/>
              <a:t>to</a:t>
            </a:r>
            <a:r>
              <a:rPr lang="es-ES" sz="3200" dirty="0"/>
              <a:t> Dynamics 365</a:t>
            </a:r>
          </a:p>
          <a:p>
            <a:pPr marL="914400" lvl="1" indent="-457200">
              <a:buFontTx/>
              <a:buChar char="-"/>
            </a:pPr>
            <a:r>
              <a:rPr lang="es-ES" sz="2800" dirty="0" err="1"/>
              <a:t>Plugins</a:t>
            </a:r>
            <a:r>
              <a:rPr lang="es-ES" sz="2800" dirty="0"/>
              <a:t>, </a:t>
            </a:r>
            <a:r>
              <a:rPr lang="es-ES" sz="2800" dirty="0" err="1"/>
              <a:t>Codeactivities</a:t>
            </a:r>
            <a:r>
              <a:rPr lang="es-ES" sz="2800" dirty="0"/>
              <a:t>, </a:t>
            </a:r>
            <a:r>
              <a:rPr lang="es-ES" sz="2800" dirty="0" err="1"/>
              <a:t>Custom</a:t>
            </a:r>
            <a:r>
              <a:rPr lang="es-ES" sz="2800" dirty="0"/>
              <a:t> </a:t>
            </a:r>
            <a:r>
              <a:rPr lang="es-ES" sz="2800" dirty="0" err="1"/>
              <a:t>Actions</a:t>
            </a:r>
            <a:r>
              <a:rPr lang="es-ES" sz="2800" dirty="0"/>
              <a:t>,…</a:t>
            </a:r>
          </a:p>
          <a:p>
            <a:pPr marL="914400" lvl="1" indent="-457200">
              <a:buFontTx/>
              <a:buChar char="-"/>
            </a:pPr>
            <a:r>
              <a:rPr lang="es-ES" sz="2800" dirty="0"/>
              <a:t>Web </a:t>
            </a:r>
            <a:r>
              <a:rPr lang="es-ES" sz="2800" dirty="0" err="1"/>
              <a:t>Portals</a:t>
            </a:r>
            <a:endParaRPr lang="es-ES" sz="2800" dirty="0"/>
          </a:p>
          <a:p>
            <a:pPr marL="914400" lvl="1" indent="-457200">
              <a:buFontTx/>
              <a:buChar char="-"/>
            </a:pPr>
            <a:r>
              <a:rPr lang="es-ES" sz="2800" dirty="0" err="1"/>
              <a:t>Console</a:t>
            </a:r>
            <a:r>
              <a:rPr lang="es-ES" sz="2800" dirty="0"/>
              <a:t> Apps</a:t>
            </a:r>
          </a:p>
          <a:p>
            <a:pPr marL="914400" lvl="1" indent="-457200">
              <a:buFontTx/>
              <a:buChar char="-"/>
            </a:pPr>
            <a:r>
              <a:rPr lang="es-ES" sz="2800" dirty="0"/>
              <a:t>WPF</a:t>
            </a:r>
          </a:p>
          <a:p>
            <a:pPr marL="914400" lvl="1" indent="-457200">
              <a:buFontTx/>
              <a:buChar char="-"/>
            </a:pPr>
            <a:r>
              <a:rPr lang="es-ES" sz="2800" dirty="0"/>
              <a:t>….</a:t>
            </a:r>
          </a:p>
          <a:p>
            <a:pPr marL="914400" lvl="1" indent="-457200">
              <a:buFontTx/>
              <a:buChar char="-"/>
            </a:pPr>
            <a:endParaRPr lang="es-ES" sz="600" dirty="0"/>
          </a:p>
          <a:p>
            <a:pPr marL="914400" lvl="1" indent="-457200">
              <a:buFontTx/>
              <a:buChar char="-"/>
            </a:pPr>
            <a:endParaRPr lang="es-ES" sz="600" dirty="0"/>
          </a:p>
          <a:p>
            <a:endParaRPr lang="es-ES" sz="3200" dirty="0"/>
          </a:p>
          <a:p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2820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ADE358-B424-4FA8-BDC6-9BAE72BE2B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Works?</a:t>
            </a:r>
            <a:endParaRPr lang="en-GB" dirty="0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269ABA0-D172-421F-959A-BC271E313282}"/>
              </a:ext>
            </a:extLst>
          </p:cNvPr>
          <p:cNvSpPr txBox="1">
            <a:spLocks/>
          </p:cNvSpPr>
          <p:nvPr/>
        </p:nvSpPr>
        <p:spPr>
          <a:xfrm>
            <a:off x="856771" y="1764145"/>
            <a:ext cx="10393120" cy="4147128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Roboto Regular" charset="0"/>
                <a:ea typeface="Gulim" pitchFamily="34" charset="-127"/>
                <a:cs typeface="+mj-cs"/>
              </a:defRPr>
            </a:lvl1pPr>
          </a:lstStyle>
          <a:p>
            <a:endParaRPr lang="es-ES" sz="3200" dirty="0"/>
          </a:p>
          <a:p>
            <a:pPr marL="457200" indent="-457200">
              <a:buFontTx/>
              <a:buChar char="-"/>
            </a:pPr>
            <a:r>
              <a:rPr lang="es-ES" sz="3200" b="1" dirty="0"/>
              <a:t>1</a:t>
            </a:r>
            <a:r>
              <a:rPr lang="es-ES" sz="3200" dirty="0"/>
              <a:t> </a:t>
            </a:r>
            <a:r>
              <a:rPr lang="es-ES" sz="3200" b="1" dirty="0"/>
              <a:t>single</a:t>
            </a:r>
            <a:r>
              <a:rPr lang="es-ES" sz="3200" dirty="0"/>
              <a:t> </a:t>
            </a:r>
            <a:r>
              <a:rPr lang="es-ES" sz="3200" dirty="0" err="1"/>
              <a:t>ctx.GetOrganizationService</a:t>
            </a:r>
            <a:r>
              <a:rPr lang="es-ES" sz="3200" dirty="0"/>
              <a:t>() </a:t>
            </a:r>
            <a:r>
              <a:rPr lang="es-ES" sz="3200" dirty="0" err="1"/>
              <a:t>call</a:t>
            </a:r>
            <a:r>
              <a:rPr lang="es-ES" sz="3200" dirty="0"/>
              <a:t> </a:t>
            </a:r>
            <a:r>
              <a:rPr lang="es-ES" sz="3200" dirty="0" err="1"/>
              <a:t>needed</a:t>
            </a:r>
            <a:endParaRPr lang="es-ES" sz="3200" dirty="0"/>
          </a:p>
          <a:p>
            <a:endParaRPr lang="es-ES" sz="3200" dirty="0"/>
          </a:p>
          <a:p>
            <a:pPr marL="457200" indent="-457200">
              <a:buFontTx/>
              <a:buChar char="-"/>
            </a:pPr>
            <a:r>
              <a:rPr lang="es-ES" sz="3200" b="1" dirty="0" err="1"/>
              <a:t>Query</a:t>
            </a:r>
            <a:r>
              <a:rPr lang="es-ES" sz="3200" b="1" dirty="0"/>
              <a:t> </a:t>
            </a:r>
            <a:r>
              <a:rPr lang="es-ES" sz="3200" b="1" dirty="0" err="1"/>
              <a:t>Engine</a:t>
            </a:r>
            <a:r>
              <a:rPr lang="es-ES" sz="3200" b="1" dirty="0"/>
              <a:t> </a:t>
            </a:r>
            <a:r>
              <a:rPr lang="es-ES" sz="3200" b="1" dirty="0" err="1"/>
              <a:t>built</a:t>
            </a:r>
            <a:r>
              <a:rPr lang="es-ES" sz="3200" b="1" dirty="0"/>
              <a:t>-in </a:t>
            </a:r>
            <a:r>
              <a:rPr lang="es-ES" sz="3200" dirty="0"/>
              <a:t>running </a:t>
            </a:r>
            <a:r>
              <a:rPr lang="es-ES" sz="3200" b="1" dirty="0"/>
              <a:t>LINQ</a:t>
            </a:r>
            <a:r>
              <a:rPr lang="es-ES" sz="3200" dirty="0"/>
              <a:t>, </a:t>
            </a:r>
            <a:r>
              <a:rPr lang="es-ES" sz="3200" b="1" dirty="0" err="1"/>
              <a:t>FetchXml</a:t>
            </a:r>
            <a:r>
              <a:rPr lang="es-ES" sz="3200" dirty="0"/>
              <a:t>, </a:t>
            </a:r>
            <a:r>
              <a:rPr lang="es-ES" sz="3200" b="1" dirty="0" err="1"/>
              <a:t>QueryExpression</a:t>
            </a:r>
            <a:r>
              <a:rPr lang="es-ES" sz="3200" b="1" dirty="0"/>
              <a:t> </a:t>
            </a:r>
            <a:r>
              <a:rPr lang="es-ES" sz="3200" dirty="0"/>
              <a:t>and </a:t>
            </a:r>
            <a:r>
              <a:rPr lang="es-ES" sz="3200" b="1" dirty="0" err="1"/>
              <a:t>QueryByAttribute</a:t>
            </a:r>
            <a:endParaRPr lang="es-ES" sz="3200" b="1" dirty="0"/>
          </a:p>
          <a:p>
            <a:endParaRPr lang="es-ES" sz="3200" dirty="0"/>
          </a:p>
          <a:p>
            <a:pPr marL="457200" indent="-457200">
              <a:buFontTx/>
              <a:buChar char="-"/>
            </a:pPr>
            <a:r>
              <a:rPr lang="es-ES" sz="3200" dirty="0" err="1"/>
              <a:t>Many</a:t>
            </a:r>
            <a:r>
              <a:rPr lang="es-ES" sz="3200" dirty="0"/>
              <a:t> </a:t>
            </a:r>
            <a:r>
              <a:rPr lang="es-ES" sz="3200" dirty="0" err="1"/>
              <a:t>many</a:t>
            </a:r>
            <a:r>
              <a:rPr lang="es-ES" sz="3200" dirty="0"/>
              <a:t> </a:t>
            </a:r>
            <a:r>
              <a:rPr lang="es-ES" sz="3200" b="1" dirty="0"/>
              <a:t>CRM </a:t>
            </a:r>
            <a:r>
              <a:rPr lang="es-ES" sz="3200" b="1" dirty="0" err="1"/>
              <a:t>messages</a:t>
            </a:r>
            <a:r>
              <a:rPr lang="es-ES" sz="3200" b="1" dirty="0"/>
              <a:t> </a:t>
            </a:r>
            <a:r>
              <a:rPr lang="es-ES" sz="3200" dirty="0" err="1"/>
              <a:t>already</a:t>
            </a:r>
            <a:r>
              <a:rPr lang="es-ES" sz="3200" dirty="0"/>
              <a:t> </a:t>
            </a:r>
            <a:r>
              <a:rPr lang="es-ES" sz="3200" dirty="0" err="1"/>
              <a:t>implemented</a:t>
            </a:r>
            <a:endParaRPr lang="es-ES" sz="3200" dirty="0"/>
          </a:p>
          <a:p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349242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9396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Lab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101: MVC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Unit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Testing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GB" sz="2000" dirty="0"/>
              <a:t>Please go to this GitHub repo, </a:t>
            </a:r>
            <a:r>
              <a:rPr lang="en-GB" sz="2000" b="1" dirty="0"/>
              <a:t>fork</a:t>
            </a:r>
            <a:r>
              <a:rPr lang="en-GB" sz="2000" dirty="0"/>
              <a:t> it (create a GitHub account if you still don’t have one), and </a:t>
            </a:r>
            <a:r>
              <a:rPr lang="en-GB" sz="2000" b="1" dirty="0"/>
              <a:t>clone</a:t>
            </a:r>
            <a:r>
              <a:rPr lang="en-GB" sz="2000" dirty="0"/>
              <a:t> it locally: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US" sz="2000" dirty="0">
                <a:hlinkClick r:id="rId2"/>
              </a:rPr>
              <a:t>https://github.com/jordimontana82/directions-emea-2017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We’ll going to use Visual Studio 2017 Enterprise, with .NET 4.6.2 as it is required by Dynamics 365 9.0 onwards.</a:t>
            </a:r>
          </a:p>
          <a:p>
            <a:endParaRPr lang="en-US" sz="2000" dirty="0"/>
          </a:p>
          <a:p>
            <a:r>
              <a:rPr lang="en-US" sz="2000" dirty="0"/>
              <a:t>Once you have it, you have the workshop schedule / contents in the README.md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Setup</a:t>
            </a:r>
          </a:p>
        </p:txBody>
      </p:sp>
    </p:spTree>
    <p:extLst>
      <p:ext uri="{BB962C8B-B14F-4D97-AF65-F5344CB8AC3E}">
        <p14:creationId xmlns:p14="http://schemas.microsoft.com/office/powerpoint/2010/main" val="7208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GB" sz="2000" dirty="0"/>
              <a:t>We’re going to have (if time allows) up to 3 different lab sessions:</a:t>
            </a:r>
          </a:p>
          <a:p>
            <a:endParaRPr lang="es-ES" sz="2000" dirty="0"/>
          </a:p>
          <a:p>
            <a:r>
              <a:rPr lang="en-GB" sz="2400" dirty="0"/>
              <a:t>Lab 101: Overview and MVC Backend Unit Testing</a:t>
            </a:r>
          </a:p>
          <a:p>
            <a:r>
              <a:rPr lang="es-ES" sz="2400" dirty="0"/>
              <a:t>L</a:t>
            </a:r>
            <a:r>
              <a:rPr lang="en-GB" sz="2400" dirty="0"/>
              <a:t>ab 102: Plugin Unit Testing</a:t>
            </a:r>
          </a:p>
          <a:p>
            <a:r>
              <a:rPr lang="es-ES" sz="2400" dirty="0"/>
              <a:t>L</a:t>
            </a:r>
            <a:r>
              <a:rPr lang="en-GB" sz="2400" dirty="0"/>
              <a:t>ab 103: </a:t>
            </a:r>
            <a:r>
              <a:rPr lang="en-GB" sz="2400" dirty="0" err="1"/>
              <a:t>CodeActivity</a:t>
            </a:r>
            <a:r>
              <a:rPr lang="en-GB" sz="2400" dirty="0"/>
              <a:t> Unit Testing</a:t>
            </a:r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</p:spTree>
    <p:extLst>
      <p:ext uri="{BB962C8B-B14F-4D97-AF65-F5344CB8AC3E}">
        <p14:creationId xmlns:p14="http://schemas.microsoft.com/office/powerpoint/2010/main" val="138587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GB" sz="3200" dirty="0"/>
              <a:t>“Would you like to have a free pint at the end of this session?”</a:t>
            </a:r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          </a:t>
            </a:r>
            <a:r>
              <a:rPr lang="es-ES" sz="2000" b="1" dirty="0"/>
              <a:t>YES</a:t>
            </a:r>
            <a:r>
              <a:rPr lang="es-ES" sz="2000" dirty="0"/>
              <a:t>         /            </a:t>
            </a:r>
            <a:r>
              <a:rPr lang="es-ES" sz="2000" b="1" dirty="0"/>
              <a:t>NO</a:t>
            </a:r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free “Pint” Referendum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F4CAC-EB84-4C66-A02E-3127C90E5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472" y="2660069"/>
            <a:ext cx="2615870" cy="270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GB" sz="3200" dirty="0"/>
              <a:t>Who?     Directions EMEA Attendees (voters)</a:t>
            </a:r>
          </a:p>
          <a:p>
            <a:r>
              <a:rPr lang="es-ES" sz="3200" dirty="0"/>
              <a:t>W</a:t>
            </a:r>
            <a:r>
              <a:rPr lang="en-GB" sz="3200" dirty="0"/>
              <a:t>here?  Any room at the conference (polling stations)</a:t>
            </a:r>
          </a:p>
          <a:p>
            <a:endParaRPr lang="es-ES" sz="32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free “Pint” Referendum</a:t>
            </a:r>
          </a:p>
        </p:txBody>
      </p:sp>
    </p:spTree>
    <p:extLst>
      <p:ext uri="{BB962C8B-B14F-4D97-AF65-F5344CB8AC3E}">
        <p14:creationId xmlns:p14="http://schemas.microsoft.com/office/powerpoint/2010/main" val="3569844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s-ES" sz="3200" dirty="0" err="1"/>
              <a:t>Election</a:t>
            </a:r>
            <a:r>
              <a:rPr lang="es-ES" sz="3200" dirty="0"/>
              <a:t> </a:t>
            </a:r>
            <a:r>
              <a:rPr lang="en-GB" sz="3200" dirty="0"/>
              <a:t>management system to allow officers to manage the voting process so that:</a:t>
            </a:r>
          </a:p>
          <a:p>
            <a:endParaRPr lang="en-GB" sz="3200" dirty="0"/>
          </a:p>
          <a:p>
            <a:pPr lvl="1"/>
            <a:r>
              <a:rPr lang="es-ES" sz="3200" dirty="0"/>
              <a:t>W</a:t>
            </a:r>
            <a:r>
              <a:rPr lang="en-GB" sz="3200" dirty="0"/>
              <a:t>e allow </a:t>
            </a:r>
            <a:r>
              <a:rPr lang="en-GB" sz="3200" b="1" dirty="0"/>
              <a:t>any voter </a:t>
            </a:r>
            <a:r>
              <a:rPr lang="en-GB" sz="3200" dirty="0"/>
              <a:t>to vote at </a:t>
            </a:r>
            <a:r>
              <a:rPr lang="en-GB" sz="3200" b="1" dirty="0"/>
              <a:t>any room </a:t>
            </a:r>
            <a:r>
              <a:rPr lang="en-GB" sz="3200" dirty="0"/>
              <a:t>in the conference</a:t>
            </a:r>
          </a:p>
          <a:p>
            <a:pPr lvl="1"/>
            <a:r>
              <a:rPr lang="es-ES" sz="3200" dirty="0"/>
              <a:t>M</a:t>
            </a:r>
            <a:r>
              <a:rPr lang="en-GB" sz="3200" dirty="0" err="1"/>
              <a:t>ake</a:t>
            </a:r>
            <a:r>
              <a:rPr lang="en-GB" sz="3200" dirty="0"/>
              <a:t> sure no single person votes </a:t>
            </a:r>
            <a:r>
              <a:rPr lang="en-GB" sz="3200" b="1" dirty="0"/>
              <a:t>twice</a:t>
            </a:r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free “Pint” Referendum</a:t>
            </a:r>
          </a:p>
        </p:txBody>
      </p:sp>
    </p:spTree>
    <p:extLst>
      <p:ext uri="{BB962C8B-B14F-4D97-AF65-F5344CB8AC3E}">
        <p14:creationId xmlns:p14="http://schemas.microsoft.com/office/powerpoint/2010/main" val="181411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4" name="Rectangle 3"/>
          <p:cNvSpPr/>
          <p:nvPr/>
        </p:nvSpPr>
        <p:spPr>
          <a:xfrm>
            <a:off x="998761" y="2097157"/>
            <a:ext cx="1006089" cy="8353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856771" y="2097157"/>
            <a:ext cx="1290070" cy="7743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JM" sz="4400" b="1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>
          <a:xfrm>
            <a:off x="2077266" y="2097157"/>
            <a:ext cx="7620571" cy="8353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8761" y="3021115"/>
            <a:ext cx="1006089" cy="8353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77266" y="3021115"/>
            <a:ext cx="7620571" cy="8353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98761" y="3945073"/>
            <a:ext cx="1006089" cy="8353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077266" y="3945073"/>
            <a:ext cx="7620571" cy="8353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98761" y="4869031"/>
            <a:ext cx="1006089" cy="8353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077266" y="4869031"/>
            <a:ext cx="7620571" cy="83532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856771" y="3021115"/>
            <a:ext cx="1290070" cy="781116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JM" sz="4400" b="1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2</a:t>
            </a:r>
          </a:p>
        </p:txBody>
      </p:sp>
      <p:sp>
        <p:nvSpPr>
          <p:cNvPr id="14" name="Text Placeholder 5"/>
          <p:cNvSpPr txBox="1">
            <a:spLocks/>
          </p:cNvSpPr>
          <p:nvPr/>
        </p:nvSpPr>
        <p:spPr>
          <a:xfrm>
            <a:off x="856771" y="3945073"/>
            <a:ext cx="1290070" cy="781116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JM" sz="4400" b="1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3</a:t>
            </a:r>
          </a:p>
        </p:txBody>
      </p:sp>
      <p:sp>
        <p:nvSpPr>
          <p:cNvPr id="15" name="Text Placeholder 5"/>
          <p:cNvSpPr txBox="1">
            <a:spLocks/>
          </p:cNvSpPr>
          <p:nvPr/>
        </p:nvSpPr>
        <p:spPr>
          <a:xfrm>
            <a:off x="856771" y="4869031"/>
            <a:ext cx="1290070" cy="7853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JM" sz="4400" b="1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4</a:t>
            </a:r>
          </a:p>
        </p:txBody>
      </p:sp>
      <p:sp>
        <p:nvSpPr>
          <p:cNvPr id="16" name="Text Placeholder 5"/>
          <p:cNvSpPr txBox="1">
            <a:spLocks/>
          </p:cNvSpPr>
          <p:nvPr/>
        </p:nvSpPr>
        <p:spPr>
          <a:xfrm>
            <a:off x="2288831" y="2097157"/>
            <a:ext cx="7222917" cy="7743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JM" sz="18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Why unit testing is important in Dynamics 365</a:t>
            </a: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2288831" y="3021115"/>
            <a:ext cx="7222917" cy="7743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JM" sz="18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Why </a:t>
            </a:r>
            <a:r>
              <a:rPr lang="en-JM" sz="18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FakeXrmEasy</a:t>
            </a:r>
            <a:endParaRPr lang="en-JM" sz="1800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Text Placeholder 5"/>
          <p:cNvSpPr txBox="1">
            <a:spLocks/>
          </p:cNvSpPr>
          <p:nvPr/>
        </p:nvSpPr>
        <p:spPr>
          <a:xfrm>
            <a:off x="2288831" y="3944692"/>
            <a:ext cx="7222917" cy="7743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JM" sz="18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Learn how to unit test the backend of MVC web portals</a:t>
            </a:r>
          </a:p>
        </p:txBody>
      </p:sp>
      <p:sp>
        <p:nvSpPr>
          <p:cNvPr id="19" name="Text Placeholder 5"/>
          <p:cNvSpPr txBox="1">
            <a:spLocks/>
          </p:cNvSpPr>
          <p:nvPr/>
        </p:nvSpPr>
        <p:spPr>
          <a:xfrm>
            <a:off x="2288831" y="4869031"/>
            <a:ext cx="7222917" cy="77436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JM" sz="18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Learn how to unit test plugins &amp; </a:t>
            </a:r>
            <a:r>
              <a:rPr lang="en-JM" sz="18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codeactivities</a:t>
            </a:r>
            <a:endParaRPr lang="en-JM" sz="1800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181764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Election System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A76D88-5F27-4E54-9C10-B2C3830DBE7E}"/>
              </a:ext>
            </a:extLst>
          </p:cNvPr>
          <p:cNvSpPr/>
          <p:nvPr/>
        </p:nvSpPr>
        <p:spPr>
          <a:xfrm>
            <a:off x="1514763" y="2946399"/>
            <a:ext cx="1995055" cy="143163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Polling</a:t>
            </a:r>
            <a:r>
              <a:rPr lang="es-ES" dirty="0"/>
              <a:t> </a:t>
            </a:r>
            <a:r>
              <a:rPr lang="es-ES" dirty="0" err="1"/>
              <a:t>Station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8C6862-249D-4947-B6BD-7D6A4FD4D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870" y="2475344"/>
            <a:ext cx="1664489" cy="214110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A721A755-73EE-40B9-9E52-9B417B2FDD62}"/>
              </a:ext>
            </a:extLst>
          </p:cNvPr>
          <p:cNvSpPr/>
          <p:nvPr/>
        </p:nvSpPr>
        <p:spPr>
          <a:xfrm>
            <a:off x="3509817" y="3065606"/>
            <a:ext cx="4128655" cy="480291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62C7C3A-D492-4B6A-A8BB-E6D5BE426043}"/>
              </a:ext>
            </a:extLst>
          </p:cNvPr>
          <p:cNvSpPr/>
          <p:nvPr/>
        </p:nvSpPr>
        <p:spPr>
          <a:xfrm rot="10800000">
            <a:off x="3509818" y="3777665"/>
            <a:ext cx="4128655" cy="42717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ED87DF-D241-45BE-ABA7-2D580D8688D0}"/>
              </a:ext>
            </a:extLst>
          </p:cNvPr>
          <p:cNvSpPr txBox="1"/>
          <p:nvPr/>
        </p:nvSpPr>
        <p:spPr>
          <a:xfrm>
            <a:off x="1394900" y="4783631"/>
            <a:ext cx="2234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MVC Web </a:t>
            </a:r>
            <a:r>
              <a:rPr lang="es-ES" dirty="0" err="1"/>
              <a:t>Application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7EF03C-6979-4382-AB92-AECB366EA6D3}"/>
              </a:ext>
            </a:extLst>
          </p:cNvPr>
          <p:cNvSpPr txBox="1"/>
          <p:nvPr/>
        </p:nvSpPr>
        <p:spPr>
          <a:xfrm>
            <a:off x="7445756" y="4854906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Dynamics 365</a:t>
            </a:r>
            <a:endParaRPr lang="en-GB" dirty="0"/>
          </a:p>
        </p:txBody>
      </p:sp>
      <p:sp>
        <p:nvSpPr>
          <p:cNvPr id="13" name="Freeform 15">
            <a:extLst>
              <a:ext uri="{FF2B5EF4-FFF2-40B4-BE49-F238E27FC236}">
                <a16:creationId xmlns:a16="http://schemas.microsoft.com/office/drawing/2014/main" id="{9CFF6F1C-9712-44BD-B4D3-B819B339F14C}"/>
              </a:ext>
            </a:extLst>
          </p:cNvPr>
          <p:cNvSpPr>
            <a:spLocks noEditPoints="1"/>
          </p:cNvSpPr>
          <p:nvPr/>
        </p:nvSpPr>
        <p:spPr bwMode="auto">
          <a:xfrm>
            <a:off x="2129294" y="2063521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DCC3F3-0B76-4A5A-88C5-4F08BC0A0346}"/>
              </a:ext>
            </a:extLst>
          </p:cNvPr>
          <p:cNvSpPr txBox="1"/>
          <p:nvPr/>
        </p:nvSpPr>
        <p:spPr>
          <a:xfrm>
            <a:off x="2015026" y="1610126"/>
            <a:ext cx="822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Officer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DAC486-DFBB-4E82-833A-80133FD736B6}"/>
              </a:ext>
            </a:extLst>
          </p:cNvPr>
          <p:cNvSpPr txBox="1"/>
          <p:nvPr/>
        </p:nvSpPr>
        <p:spPr>
          <a:xfrm>
            <a:off x="8724993" y="1803175"/>
            <a:ext cx="12825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Data </a:t>
            </a:r>
            <a:r>
              <a:rPr lang="es-ES" dirty="0" err="1"/>
              <a:t>Model</a:t>
            </a:r>
            <a:endParaRPr lang="es-ES" dirty="0"/>
          </a:p>
          <a:p>
            <a:r>
              <a:rPr lang="es-ES" dirty="0" err="1"/>
              <a:t>Plugins</a:t>
            </a:r>
            <a:endParaRPr lang="es-ES" dirty="0"/>
          </a:p>
          <a:p>
            <a:r>
              <a:rPr lang="es-ES" dirty="0" err="1"/>
              <a:t>Workflows</a:t>
            </a:r>
            <a:endParaRPr lang="es-ES" dirty="0"/>
          </a:p>
          <a:p>
            <a:r>
              <a:rPr lang="es-ES" dirty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17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Data Model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A76D88-5F27-4E54-9C10-B2C3830DBE7E}"/>
              </a:ext>
            </a:extLst>
          </p:cNvPr>
          <p:cNvSpPr/>
          <p:nvPr/>
        </p:nvSpPr>
        <p:spPr>
          <a:xfrm>
            <a:off x="1514763" y="2946399"/>
            <a:ext cx="1995055" cy="143163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Contact</a:t>
            </a:r>
            <a:endParaRPr lang="es-ES" dirty="0"/>
          </a:p>
          <a:p>
            <a:pPr algn="ctr"/>
            <a:r>
              <a:rPr lang="es-ES" dirty="0"/>
              <a:t>(</a:t>
            </a:r>
            <a:r>
              <a:rPr lang="es-ES" dirty="0" err="1"/>
              <a:t>contact</a:t>
            </a:r>
            <a:r>
              <a:rPr lang="es-ES" dirty="0"/>
              <a:t>)</a:t>
            </a:r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ED5BD-2B09-4BAB-B4CB-7FB81EDD3987}"/>
              </a:ext>
            </a:extLst>
          </p:cNvPr>
          <p:cNvSpPr/>
          <p:nvPr/>
        </p:nvSpPr>
        <p:spPr>
          <a:xfrm>
            <a:off x="4757776" y="2946399"/>
            <a:ext cx="1995055" cy="143163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Vote</a:t>
            </a:r>
          </a:p>
          <a:p>
            <a:pPr algn="ctr"/>
            <a:r>
              <a:rPr lang="es-ES" dirty="0"/>
              <a:t>(</a:t>
            </a:r>
            <a:r>
              <a:rPr lang="es-ES" dirty="0" err="1"/>
              <a:t>dir_vote</a:t>
            </a:r>
            <a:r>
              <a:rPr lang="es-ES" dirty="0"/>
              <a:t>)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857CC5-6CF7-40A7-AB68-B85CB3C82A2A}"/>
              </a:ext>
            </a:extLst>
          </p:cNvPr>
          <p:cNvSpPr/>
          <p:nvPr/>
        </p:nvSpPr>
        <p:spPr>
          <a:xfrm>
            <a:off x="7912423" y="2946399"/>
            <a:ext cx="1995055" cy="143163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Polling</a:t>
            </a:r>
            <a:r>
              <a:rPr lang="es-ES" dirty="0"/>
              <a:t> </a:t>
            </a:r>
            <a:r>
              <a:rPr lang="es-ES" dirty="0" err="1"/>
              <a:t>Station</a:t>
            </a:r>
            <a:endParaRPr lang="es-ES" dirty="0"/>
          </a:p>
          <a:p>
            <a:pPr algn="ctr"/>
            <a:r>
              <a:rPr lang="es-ES" dirty="0"/>
              <a:t>(</a:t>
            </a:r>
            <a:r>
              <a:rPr lang="es-ES" dirty="0" err="1"/>
              <a:t>dir_pollingstation</a:t>
            </a:r>
            <a:r>
              <a:rPr lang="es-ES" dirty="0"/>
              <a:t>)</a:t>
            </a:r>
            <a:endParaRPr lang="en-GB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62C7C3A-D492-4B6A-A8BB-E6D5BE426043}"/>
              </a:ext>
            </a:extLst>
          </p:cNvPr>
          <p:cNvSpPr/>
          <p:nvPr/>
        </p:nvSpPr>
        <p:spPr>
          <a:xfrm rot="10800000">
            <a:off x="3203087" y="3448595"/>
            <a:ext cx="1768414" cy="42717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0D11BDF-E154-40DF-9169-89A13F4D9E0E}"/>
              </a:ext>
            </a:extLst>
          </p:cNvPr>
          <p:cNvSpPr/>
          <p:nvPr/>
        </p:nvSpPr>
        <p:spPr>
          <a:xfrm>
            <a:off x="6390914" y="3448595"/>
            <a:ext cx="1609875" cy="427179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41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93966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DEMO TIME!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25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103806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Lab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102: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Plugins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Unit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Testing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1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s-ES" sz="2400" dirty="0" err="1"/>
              <a:t>ExecutePlugin</a:t>
            </a:r>
            <a:r>
              <a:rPr lang="es-ES" sz="2400" b="1" dirty="0" err="1"/>
              <a:t>With</a:t>
            </a:r>
            <a:r>
              <a:rPr lang="es-ES" sz="2400" dirty="0"/>
              <a:t>&lt;T&gt;:</a:t>
            </a:r>
          </a:p>
          <a:p>
            <a:pPr marL="0" indent="0">
              <a:buNone/>
            </a:pPr>
            <a:endParaRPr lang="es-ES" sz="2400" dirty="0"/>
          </a:p>
          <a:p>
            <a:pPr lvl="1"/>
            <a:r>
              <a:rPr lang="es-ES" sz="2400" dirty="0"/>
              <a:t>General </a:t>
            </a:r>
            <a:r>
              <a:rPr lang="es-ES" sz="2400" dirty="0" err="1"/>
              <a:t>purpose</a:t>
            </a:r>
            <a:r>
              <a:rPr lang="es-ES" sz="2400" dirty="0"/>
              <a:t> </a:t>
            </a:r>
            <a:r>
              <a:rPr lang="es-ES" sz="2400" dirty="0" err="1"/>
              <a:t>method</a:t>
            </a:r>
            <a:endParaRPr lang="es-ES" sz="2400" dirty="0"/>
          </a:p>
          <a:p>
            <a:pPr lvl="1"/>
            <a:r>
              <a:rPr lang="es-ES" sz="2400" dirty="0" err="1"/>
              <a:t>It</a:t>
            </a:r>
            <a:r>
              <a:rPr lang="es-ES" sz="2400" dirty="0"/>
              <a:t> </a:t>
            </a:r>
            <a:r>
              <a:rPr lang="es-ES" sz="2400" dirty="0" err="1"/>
              <a:t>covers</a:t>
            </a:r>
            <a:r>
              <a:rPr lang="es-ES" sz="2400" dirty="0"/>
              <a:t> </a:t>
            </a:r>
            <a:r>
              <a:rPr lang="es-ES" sz="2400" dirty="0" err="1"/>
              <a:t>pretty</a:t>
            </a:r>
            <a:r>
              <a:rPr lang="es-ES" sz="2400" dirty="0"/>
              <a:t> </a:t>
            </a:r>
            <a:r>
              <a:rPr lang="es-ES" sz="2400" dirty="0" err="1"/>
              <a:t>much</a:t>
            </a:r>
            <a:r>
              <a:rPr lang="es-ES" sz="2400" dirty="0"/>
              <a:t> </a:t>
            </a:r>
            <a:r>
              <a:rPr lang="es-ES" sz="2400" dirty="0" err="1"/>
              <a:t>any</a:t>
            </a:r>
            <a:r>
              <a:rPr lang="es-ES" sz="2400" dirty="0"/>
              <a:t> </a:t>
            </a:r>
            <a:r>
              <a:rPr lang="es-ES" sz="2400" dirty="0" err="1"/>
              <a:t>property</a:t>
            </a:r>
            <a:r>
              <a:rPr lang="es-ES" sz="2400" dirty="0"/>
              <a:t> </a:t>
            </a:r>
            <a:r>
              <a:rPr lang="es-ES" sz="2400" dirty="0" err="1"/>
              <a:t>you</a:t>
            </a:r>
            <a:r>
              <a:rPr lang="es-ES" sz="2400" dirty="0"/>
              <a:t> </a:t>
            </a:r>
            <a:r>
              <a:rPr lang="es-ES" sz="2400" dirty="0" err="1"/>
              <a:t>could</a:t>
            </a:r>
            <a:r>
              <a:rPr lang="es-ES" sz="2400" dirty="0"/>
              <a:t> </a:t>
            </a:r>
            <a:r>
              <a:rPr lang="es-ES" sz="2400" dirty="0" err="1"/>
              <a:t>inject</a:t>
            </a:r>
            <a:r>
              <a:rPr lang="es-ES" sz="2400" dirty="0"/>
              <a:t> </a:t>
            </a:r>
            <a:r>
              <a:rPr lang="es-ES" sz="2400" dirty="0" err="1"/>
              <a:t>into</a:t>
            </a:r>
            <a:r>
              <a:rPr lang="es-ES" sz="2400" dirty="0"/>
              <a:t> a plugin (</a:t>
            </a:r>
            <a:r>
              <a:rPr lang="es-ES" sz="2400" dirty="0" err="1"/>
              <a:t>Stage</a:t>
            </a:r>
            <a:r>
              <a:rPr lang="es-ES" sz="2400" dirty="0"/>
              <a:t>, </a:t>
            </a:r>
            <a:r>
              <a:rPr lang="es-ES" sz="2400" dirty="0" err="1"/>
              <a:t>Phase</a:t>
            </a:r>
            <a:r>
              <a:rPr lang="es-ES" sz="2400" dirty="0"/>
              <a:t>, </a:t>
            </a:r>
            <a:r>
              <a:rPr lang="es-ES" sz="2400" dirty="0" err="1"/>
              <a:t>etc</a:t>
            </a:r>
            <a:r>
              <a:rPr lang="es-ES" sz="2400" dirty="0"/>
              <a:t>)</a:t>
            </a:r>
          </a:p>
          <a:p>
            <a:pPr lvl="1"/>
            <a:r>
              <a:rPr lang="es-ES" sz="2400" dirty="0" err="1"/>
              <a:t>GetDefaultPluginContext</a:t>
            </a:r>
            <a:r>
              <a:rPr lang="es-ES" sz="2400" dirty="0"/>
              <a:t> </a:t>
            </a:r>
            <a:r>
              <a:rPr lang="es-ES" sz="2400" dirty="0" err="1"/>
              <a:t>will</a:t>
            </a:r>
            <a:r>
              <a:rPr lang="es-ES" sz="2400" dirty="0"/>
              <a:t> </a:t>
            </a:r>
            <a:r>
              <a:rPr lang="es-ES" sz="2400" dirty="0" err="1"/>
              <a:t>initialize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whole</a:t>
            </a:r>
            <a:r>
              <a:rPr lang="es-ES" sz="2400" dirty="0"/>
              <a:t> </a:t>
            </a:r>
            <a:r>
              <a:rPr lang="es-ES" sz="2400" dirty="0" err="1"/>
              <a:t>context</a:t>
            </a:r>
            <a:r>
              <a:rPr lang="es-ES" sz="2400" dirty="0"/>
              <a:t> </a:t>
            </a:r>
            <a:r>
              <a:rPr lang="es-ES" sz="2400" dirty="0" err="1"/>
              <a:t>with</a:t>
            </a:r>
            <a:r>
              <a:rPr lang="es-ES" sz="2400" dirty="0"/>
              <a:t> default </a:t>
            </a:r>
            <a:r>
              <a:rPr lang="es-ES" sz="2400" dirty="0" err="1"/>
              <a:t>properties</a:t>
            </a:r>
            <a:r>
              <a:rPr lang="es-ES" sz="2400" dirty="0"/>
              <a:t> so </a:t>
            </a:r>
            <a:r>
              <a:rPr lang="es-ES" sz="2400" dirty="0" err="1"/>
              <a:t>that</a:t>
            </a:r>
            <a:r>
              <a:rPr lang="es-ES" sz="2400" dirty="0"/>
              <a:t> </a:t>
            </a:r>
            <a:r>
              <a:rPr lang="es-ES" sz="2400" dirty="0" err="1"/>
              <a:t>you</a:t>
            </a:r>
            <a:r>
              <a:rPr lang="es-ES" sz="2400" dirty="0"/>
              <a:t> </a:t>
            </a:r>
            <a:r>
              <a:rPr lang="es-ES" sz="2400" b="1" dirty="0" err="1"/>
              <a:t>only</a:t>
            </a:r>
            <a:r>
              <a:rPr lang="es-ES" sz="2400" b="1" dirty="0"/>
              <a:t> </a:t>
            </a:r>
            <a:r>
              <a:rPr lang="es-ES" sz="2400" b="1" dirty="0" err="1"/>
              <a:t>have</a:t>
            </a:r>
            <a:r>
              <a:rPr lang="es-ES" sz="2400" b="1" dirty="0"/>
              <a:t> </a:t>
            </a:r>
            <a:r>
              <a:rPr lang="es-ES" sz="2400" b="1" dirty="0" err="1"/>
              <a:t>to</a:t>
            </a:r>
            <a:r>
              <a:rPr lang="es-ES" sz="2400" b="1" dirty="0"/>
              <a:t> </a:t>
            </a:r>
            <a:r>
              <a:rPr lang="es-ES" sz="2400" b="1" dirty="0" err="1"/>
              <a:t>override</a:t>
            </a:r>
            <a:r>
              <a:rPr lang="es-ES" sz="2400" b="1" dirty="0"/>
              <a:t> </a:t>
            </a:r>
            <a:r>
              <a:rPr lang="es-ES" sz="2400" b="1" dirty="0" err="1"/>
              <a:t>what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r>
              <a:rPr lang="es-ES" sz="2400" b="1" dirty="0"/>
              <a:t> </a:t>
            </a:r>
            <a:r>
              <a:rPr lang="es-ES" sz="2400" b="1" dirty="0" err="1"/>
              <a:t>need</a:t>
            </a:r>
            <a:r>
              <a:rPr lang="es-ES" sz="2400" dirty="0"/>
              <a:t>.</a:t>
            </a:r>
          </a:p>
          <a:p>
            <a:pPr lvl="1"/>
            <a:endParaRPr lang="es-ES" sz="2400" dirty="0"/>
          </a:p>
          <a:p>
            <a:pPr marL="457200" lvl="1" indent="0">
              <a:buNone/>
            </a:pP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plugContext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context.</a:t>
            </a:r>
            <a:r>
              <a:rPr lang="es-E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GetDefaultPluginContext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context.ExecutePluginWith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MyPlugin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plugContext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Plugin Unit Testing</a:t>
            </a:r>
          </a:p>
        </p:txBody>
      </p:sp>
    </p:spTree>
    <p:extLst>
      <p:ext uri="{BB962C8B-B14F-4D97-AF65-F5344CB8AC3E}">
        <p14:creationId xmlns:p14="http://schemas.microsoft.com/office/powerpoint/2010/main" val="72069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87734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Lab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103: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Code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Activity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Unit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Testing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3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s-ES" sz="2800" dirty="0" err="1"/>
              <a:t>ExecuteCodeActivity</a:t>
            </a:r>
            <a:r>
              <a:rPr lang="es-ES" sz="2800" dirty="0"/>
              <a:t>&lt;T&gt;(</a:t>
            </a:r>
            <a:r>
              <a:rPr lang="es-ES" sz="2800" b="1" dirty="0" err="1"/>
              <a:t>wfContext</a:t>
            </a:r>
            <a:r>
              <a:rPr lang="es-ES" sz="2800" dirty="0"/>
              <a:t>, inputs):</a:t>
            </a:r>
          </a:p>
          <a:p>
            <a:pPr marL="0" indent="0">
              <a:buNone/>
            </a:pPr>
            <a:endParaRPr lang="es-ES" sz="2800" dirty="0"/>
          </a:p>
          <a:p>
            <a:pPr lvl="1"/>
            <a:r>
              <a:rPr lang="es-ES" sz="2800" dirty="0" err="1"/>
              <a:t>This</a:t>
            </a:r>
            <a:r>
              <a:rPr lang="es-ES" sz="2800" dirty="0"/>
              <a:t> </a:t>
            </a:r>
            <a:r>
              <a:rPr lang="es-ES" sz="2800" dirty="0" err="1"/>
              <a:t>is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catch-</a:t>
            </a:r>
            <a:r>
              <a:rPr lang="es-ES" sz="2800" dirty="0" err="1"/>
              <a:t>all</a:t>
            </a:r>
            <a:r>
              <a:rPr lang="es-ES" sz="2800" dirty="0"/>
              <a:t> </a:t>
            </a:r>
            <a:r>
              <a:rPr lang="es-ES" sz="2800" dirty="0" err="1"/>
              <a:t>method</a:t>
            </a:r>
            <a:r>
              <a:rPr lang="es-ES" sz="2800" dirty="0"/>
              <a:t> </a:t>
            </a:r>
            <a:r>
              <a:rPr lang="es-ES" sz="2800" dirty="0" err="1"/>
              <a:t>overload</a:t>
            </a:r>
            <a:r>
              <a:rPr lang="es-ES" sz="2800" dirty="0"/>
              <a:t>.</a:t>
            </a:r>
          </a:p>
          <a:p>
            <a:pPr lvl="1"/>
            <a:r>
              <a:rPr lang="es-ES" sz="2800" dirty="0" err="1"/>
              <a:t>Allows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inject</a:t>
            </a:r>
            <a:r>
              <a:rPr lang="es-ES" sz="2800" dirty="0"/>
              <a:t> </a:t>
            </a:r>
            <a:r>
              <a:rPr lang="es-ES" sz="2800" dirty="0" err="1"/>
              <a:t>any</a:t>
            </a:r>
            <a:r>
              <a:rPr lang="es-ES" sz="2800" dirty="0"/>
              <a:t> </a:t>
            </a:r>
            <a:r>
              <a:rPr lang="es-ES" sz="2800" dirty="0" err="1"/>
              <a:t>property</a:t>
            </a:r>
            <a:r>
              <a:rPr lang="es-ES" sz="2800" dirty="0"/>
              <a:t> </a:t>
            </a:r>
            <a:r>
              <a:rPr lang="es-ES" sz="2800" dirty="0" err="1"/>
              <a:t>into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workflow</a:t>
            </a:r>
            <a:r>
              <a:rPr lang="es-ES" sz="2800" dirty="0"/>
              <a:t> </a:t>
            </a:r>
            <a:r>
              <a:rPr lang="es-ES" sz="2800" dirty="0" err="1"/>
              <a:t>context</a:t>
            </a:r>
            <a:endParaRPr lang="es-ES" sz="2800" dirty="0"/>
          </a:p>
          <a:p>
            <a:pPr lvl="1"/>
            <a:r>
              <a:rPr lang="es-ES" sz="2800" dirty="0"/>
              <a:t>And </a:t>
            </a:r>
            <a:r>
              <a:rPr lang="es-ES" sz="2800" dirty="0" err="1"/>
              <a:t>also</a:t>
            </a:r>
            <a:r>
              <a:rPr lang="es-ES" sz="2800" dirty="0"/>
              <a:t> </a:t>
            </a:r>
            <a:r>
              <a:rPr lang="es-ES" sz="2800" dirty="0" err="1"/>
              <a:t>pass</a:t>
            </a:r>
            <a:r>
              <a:rPr lang="es-ES" sz="2800" dirty="0"/>
              <a:t> input </a:t>
            </a:r>
            <a:r>
              <a:rPr lang="es-ES" sz="2800" dirty="0" err="1"/>
              <a:t>parameters</a:t>
            </a:r>
            <a:endParaRPr lang="es-ES" sz="2800" dirty="0"/>
          </a:p>
          <a:p>
            <a:pPr marL="457200" lvl="1" indent="0">
              <a:buNone/>
            </a:pPr>
            <a:endParaRPr lang="es-ES" sz="2800" dirty="0"/>
          </a:p>
          <a:p>
            <a:pPr marL="457200" lvl="1" indent="0">
              <a:buNone/>
            </a:pP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wfContext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context.</a:t>
            </a:r>
            <a:r>
              <a:rPr lang="es-E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GetDefaultWorkflowContext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context.ExecuteCodeActivity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MyCodeActivity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s-E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wfContext</a:t>
            </a:r>
            <a:r>
              <a:rPr lang="es-ES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1"/>
            <a:endParaRPr lang="es-ES" sz="32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Activity Unit Testing</a:t>
            </a:r>
          </a:p>
        </p:txBody>
      </p:sp>
    </p:spTree>
    <p:extLst>
      <p:ext uri="{BB962C8B-B14F-4D97-AF65-F5344CB8AC3E}">
        <p14:creationId xmlns:p14="http://schemas.microsoft.com/office/powerpoint/2010/main" val="27088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s-ES" sz="2800" dirty="0" err="1"/>
              <a:t>ExecuteCodeActivity</a:t>
            </a:r>
            <a:r>
              <a:rPr lang="es-ES" sz="2800" dirty="0"/>
              <a:t>&lt;T&gt;(</a:t>
            </a:r>
            <a:r>
              <a:rPr lang="es-ES" sz="2800" b="1" dirty="0" err="1"/>
              <a:t>wfContext</a:t>
            </a:r>
            <a:r>
              <a:rPr lang="es-ES" sz="2800" dirty="0"/>
              <a:t>, inputs):</a:t>
            </a:r>
          </a:p>
          <a:p>
            <a:pPr marL="0" indent="0">
              <a:buNone/>
            </a:pPr>
            <a:endParaRPr lang="es-ES" sz="2800" dirty="0"/>
          </a:p>
          <a:p>
            <a:pPr marL="0" indent="0">
              <a:buNone/>
            </a:pPr>
            <a:r>
              <a:rPr lang="en-GB" sz="1800" dirty="0"/>
              <a:t>              </a:t>
            </a:r>
            <a:r>
              <a:rPr lang="en-GB" sz="1800" dirty="0" err="1"/>
              <a:t>var</a:t>
            </a:r>
            <a:r>
              <a:rPr lang="en-GB" sz="1800" dirty="0"/>
              <a:t> inputs = new Dictionary&lt;string, object&gt;() {</a:t>
            </a:r>
          </a:p>
          <a:p>
            <a:pPr marL="0" indent="0">
              <a:buNone/>
            </a:pPr>
            <a:r>
              <a:rPr lang="en-GB" sz="1800" dirty="0"/>
              <a:t>               	      { "</a:t>
            </a:r>
            <a:r>
              <a:rPr lang="en-GB" sz="1800" b="1" dirty="0" err="1"/>
              <a:t>firstSummand</a:t>
            </a:r>
            <a:r>
              <a:rPr lang="en-GB" sz="1800" dirty="0"/>
              <a:t>", 2 }</a:t>
            </a:r>
          </a:p>
          <a:p>
            <a:pPr marL="0" indent="0">
              <a:buNone/>
            </a:pPr>
            <a:r>
              <a:rPr lang="en-GB" sz="1800" dirty="0"/>
              <a:t>	};</a:t>
            </a:r>
            <a:endParaRPr lang="es-ES" sz="1800" dirty="0"/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[Input("First summand")]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InArgument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sz="1800" b="1" u="sng" dirty="0" err="1">
                <a:latin typeface="Consolas" panose="020B0609020204030204" pitchFamily="49" charset="0"/>
                <a:cs typeface="Consolas" panose="020B0609020204030204" pitchFamily="49" charset="0"/>
              </a:rPr>
              <a:t>firstSummand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{ get; set; }</a:t>
            </a:r>
            <a:endParaRPr lang="es-E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s-ES" sz="32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Activity Unit Testing (Inputs)</a:t>
            </a:r>
          </a:p>
        </p:txBody>
      </p:sp>
    </p:spTree>
    <p:extLst>
      <p:ext uri="{BB962C8B-B14F-4D97-AF65-F5344CB8AC3E}">
        <p14:creationId xmlns:p14="http://schemas.microsoft.com/office/powerpoint/2010/main" val="290614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s-ES" sz="2400" dirty="0" err="1"/>
              <a:t>ExecuteCodeActivity</a:t>
            </a:r>
            <a:r>
              <a:rPr lang="es-ES" sz="2400" dirty="0"/>
              <a:t>&lt;T&gt;(</a:t>
            </a:r>
            <a:r>
              <a:rPr lang="es-ES" sz="2400" b="1" dirty="0"/>
              <a:t>*</a:t>
            </a:r>
            <a:r>
              <a:rPr lang="es-ES" sz="2400" dirty="0"/>
              <a:t>)</a:t>
            </a:r>
          </a:p>
          <a:p>
            <a:pPr marL="0" indent="0">
              <a:buNone/>
            </a:pPr>
            <a:endParaRPr lang="es-ES" sz="2400" dirty="0"/>
          </a:p>
          <a:p>
            <a:pPr lvl="1"/>
            <a:r>
              <a:rPr lang="es-ES" sz="2400" dirty="0" err="1"/>
              <a:t>CodeActivities</a:t>
            </a:r>
            <a:r>
              <a:rPr lang="es-ES" sz="2400" dirty="0"/>
              <a:t> </a:t>
            </a:r>
            <a:r>
              <a:rPr lang="es-ES" sz="2400" dirty="0" err="1"/>
              <a:t>might</a:t>
            </a:r>
            <a:r>
              <a:rPr lang="es-ES" sz="2400" dirty="0"/>
              <a:t> </a:t>
            </a:r>
            <a:r>
              <a:rPr lang="es-ES" sz="2400" dirty="0" err="1"/>
              <a:t>return</a:t>
            </a:r>
            <a:r>
              <a:rPr lang="es-ES" sz="2400" dirty="0"/>
              <a:t> output </a:t>
            </a:r>
            <a:r>
              <a:rPr lang="es-ES" sz="2400" dirty="0" err="1"/>
              <a:t>parameters</a:t>
            </a:r>
            <a:endParaRPr lang="es-ES" sz="2400" dirty="0"/>
          </a:p>
          <a:p>
            <a:pPr lvl="1"/>
            <a:r>
              <a:rPr lang="es-ES" sz="2400" dirty="0" err="1"/>
              <a:t>All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methods</a:t>
            </a:r>
            <a:r>
              <a:rPr lang="es-ES" sz="2400" dirty="0"/>
              <a:t> </a:t>
            </a:r>
            <a:r>
              <a:rPr lang="es-ES" sz="2400" dirty="0" err="1"/>
              <a:t>return</a:t>
            </a:r>
            <a:r>
              <a:rPr lang="es-ES" sz="2400" dirty="0"/>
              <a:t> a </a:t>
            </a:r>
            <a:r>
              <a:rPr lang="es-ES" sz="2400" dirty="0" err="1"/>
              <a:t>Dictionary</a:t>
            </a:r>
            <a:r>
              <a:rPr lang="es-ES" sz="2400" dirty="0"/>
              <a:t> </a:t>
            </a:r>
            <a:r>
              <a:rPr lang="es-ES" sz="2400" dirty="0" err="1"/>
              <a:t>of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output </a:t>
            </a:r>
            <a:r>
              <a:rPr lang="es-ES" sz="2400" dirty="0" err="1"/>
              <a:t>values</a:t>
            </a:r>
            <a:endParaRPr lang="es-ES" sz="2400" dirty="0"/>
          </a:p>
          <a:p>
            <a:pPr lvl="1"/>
            <a:r>
              <a:rPr lang="es-ES" sz="2400" dirty="0" err="1"/>
              <a:t>Again</a:t>
            </a:r>
            <a:r>
              <a:rPr lang="es-ES" sz="2400" dirty="0"/>
              <a:t>, </a:t>
            </a:r>
            <a:r>
              <a:rPr lang="es-ES" sz="2400" dirty="0" err="1"/>
              <a:t>keys</a:t>
            </a:r>
            <a:r>
              <a:rPr lang="es-ES" sz="2400" dirty="0"/>
              <a:t> in </a:t>
            </a:r>
            <a:r>
              <a:rPr lang="es-ES" sz="2400" dirty="0" err="1"/>
              <a:t>that</a:t>
            </a:r>
            <a:r>
              <a:rPr lang="es-ES" sz="2400" dirty="0"/>
              <a:t> </a:t>
            </a:r>
            <a:r>
              <a:rPr lang="es-ES" sz="2400" dirty="0" err="1"/>
              <a:t>dictionary</a:t>
            </a:r>
            <a:r>
              <a:rPr lang="es-ES" sz="2400" dirty="0"/>
              <a:t> </a:t>
            </a:r>
            <a:r>
              <a:rPr lang="es-ES" sz="2400" b="1" dirty="0"/>
              <a:t>match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CodeActivity</a:t>
            </a:r>
            <a:r>
              <a:rPr lang="es-ES" sz="2400" dirty="0"/>
              <a:t> </a:t>
            </a:r>
            <a:r>
              <a:rPr lang="es-ES" sz="2400" b="1" dirty="0" err="1"/>
              <a:t>property</a:t>
            </a:r>
            <a:r>
              <a:rPr lang="es-ES" sz="2400" b="1" dirty="0"/>
              <a:t> </a:t>
            </a:r>
            <a:r>
              <a:rPr lang="es-ES" sz="2400" b="1" dirty="0" err="1"/>
              <a:t>names</a:t>
            </a:r>
            <a:r>
              <a:rPr lang="es-ES" sz="2400" dirty="0"/>
              <a:t>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[Output("Result")]</a:t>
            </a:r>
          </a:p>
          <a:p>
            <a:pPr marL="0" indent="0">
              <a:buNone/>
            </a:pP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OutArgument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GB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sz="2000" b="1" u="sng" dirty="0"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 { get; set; }</a:t>
            </a:r>
            <a:endParaRPr lang="es-E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s-ES" sz="32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endParaRPr lang="es-ES" sz="2000" dirty="0"/>
          </a:p>
          <a:p>
            <a:pPr marL="0" indent="0">
              <a:buNone/>
            </a:pPr>
            <a:r>
              <a:rPr lang="es-ES" sz="2000" dirty="0"/>
              <a:t>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                                                 </a:t>
            </a:r>
          </a:p>
          <a:p>
            <a:pPr marL="0" indent="0">
              <a:buNone/>
            </a:pPr>
            <a:r>
              <a:rPr lang="es-ES" sz="2000" dirty="0"/>
              <a:t>		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Activity Unit Testing (Outputs)</a:t>
            </a:r>
          </a:p>
        </p:txBody>
      </p:sp>
    </p:spTree>
    <p:extLst>
      <p:ext uri="{BB962C8B-B14F-4D97-AF65-F5344CB8AC3E}">
        <p14:creationId xmlns:p14="http://schemas.microsoft.com/office/powerpoint/2010/main" val="73051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grpSp>
        <p:nvGrpSpPr>
          <p:cNvPr id="2" name="Group 1"/>
          <p:cNvGrpSpPr/>
          <p:nvPr/>
        </p:nvGrpSpPr>
        <p:grpSpPr>
          <a:xfrm>
            <a:off x="167080" y="2017980"/>
            <a:ext cx="6087291" cy="3413177"/>
            <a:chOff x="7277099" y="1893860"/>
            <a:chExt cx="4914901" cy="3413177"/>
          </a:xfrm>
        </p:grpSpPr>
        <p:sp>
          <p:nvSpPr>
            <p:cNvPr id="113" name="Rectangle 112"/>
            <p:cNvSpPr/>
            <p:nvPr/>
          </p:nvSpPr>
          <p:spPr>
            <a:xfrm>
              <a:off x="7277100" y="2006599"/>
              <a:ext cx="4914899" cy="31908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latin typeface="Roboto Regular" charset="0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7277099" y="1893860"/>
              <a:ext cx="2592615" cy="112739"/>
            </a:xfrm>
            <a:prstGeom prst="rect">
              <a:avLst/>
            </a:prstGeom>
            <a:solidFill>
              <a:schemeClr val="accent3"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latin typeface="Roboto Regular" charset="0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9599385" y="5194298"/>
              <a:ext cx="2592615" cy="112739"/>
            </a:xfrm>
            <a:prstGeom prst="rect">
              <a:avLst/>
            </a:prstGeom>
            <a:solidFill>
              <a:schemeClr val="accent3"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latin typeface="Roboto Regular" charset="0"/>
              </a:endParaRP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291834" y="2260404"/>
            <a:ext cx="3926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>
                <a:latin typeface="Roboto" charset="0"/>
                <a:ea typeface="Roboto" charset="0"/>
                <a:cs typeface="Roboto" charset="0"/>
              </a:rPr>
              <a:t>Want</a:t>
            </a:r>
            <a:r>
              <a:rPr lang="es-ES" sz="32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3200" dirty="0" err="1">
                <a:latin typeface="Roboto" charset="0"/>
                <a:ea typeface="Roboto" charset="0"/>
                <a:cs typeface="Roboto" charset="0"/>
              </a:rPr>
              <a:t>to</a:t>
            </a:r>
            <a:r>
              <a:rPr lang="es-ES" sz="3200" dirty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" sz="3200" dirty="0" err="1">
                <a:solidFill>
                  <a:srgbClr val="0080B4"/>
                </a:solidFill>
                <a:latin typeface="Roboto" charset="0"/>
                <a:ea typeface="Roboto" charset="0"/>
                <a:cs typeface="Roboto" charset="0"/>
              </a:rPr>
              <a:t>know</a:t>
            </a:r>
            <a:r>
              <a:rPr lang="es-ES" sz="3200" dirty="0">
                <a:latin typeface="Roboto" charset="0"/>
                <a:ea typeface="Roboto" charset="0"/>
                <a:cs typeface="Roboto" charset="0"/>
              </a:rPr>
              <a:t> more?</a:t>
            </a:r>
            <a:endParaRPr lang="id-ID" sz="3200" dirty="0">
              <a:solidFill>
                <a:schemeClr val="accent3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400808" y="4064647"/>
            <a:ext cx="286167" cy="380970"/>
            <a:chOff x="6305550" y="2119313"/>
            <a:chExt cx="517525" cy="688975"/>
          </a:xfrm>
          <a:solidFill>
            <a:schemeClr val="accent3"/>
          </a:solidFill>
        </p:grpSpPr>
        <p:sp>
          <p:nvSpPr>
            <p:cNvPr id="117" name="Freeform 86"/>
            <p:cNvSpPr>
              <a:spLocks noEditPoints="1"/>
            </p:cNvSpPr>
            <p:nvPr/>
          </p:nvSpPr>
          <p:spPr bwMode="auto">
            <a:xfrm>
              <a:off x="6435725" y="2243138"/>
              <a:ext cx="258763" cy="258763"/>
            </a:xfrm>
            <a:custGeom>
              <a:avLst/>
              <a:gdLst>
                <a:gd name="T0" fmla="*/ 3521 w 6031"/>
                <a:gd name="T1" fmla="*/ 553 h 6022"/>
                <a:gd name="T2" fmla="*/ 4104 w 6031"/>
                <a:gd name="T3" fmla="*/ 750 h 6022"/>
                <a:gd name="T4" fmla="*/ 4613 w 6031"/>
                <a:gd name="T5" fmla="*/ 1076 h 6022"/>
                <a:gd name="T6" fmla="*/ 5029 w 6031"/>
                <a:gd name="T7" fmla="*/ 1511 h 6022"/>
                <a:gd name="T8" fmla="*/ 5330 w 6031"/>
                <a:gd name="T9" fmla="*/ 2036 h 6022"/>
                <a:gd name="T10" fmla="*/ 5499 w 6031"/>
                <a:gd name="T11" fmla="*/ 2630 h 6022"/>
                <a:gd name="T12" fmla="*/ 5515 w 6031"/>
                <a:gd name="T13" fmla="*/ 3268 h 6022"/>
                <a:gd name="T14" fmla="*/ 5375 w 6031"/>
                <a:gd name="T15" fmla="*/ 3873 h 6022"/>
                <a:gd name="T16" fmla="*/ 5098 w 6031"/>
                <a:gd name="T17" fmla="*/ 4413 h 6022"/>
                <a:gd name="T18" fmla="*/ 4704 w 6031"/>
                <a:gd name="T19" fmla="*/ 4868 h 6022"/>
                <a:gd name="T20" fmla="*/ 4213 w 6031"/>
                <a:gd name="T21" fmla="*/ 5217 h 6022"/>
                <a:gd name="T22" fmla="*/ 3643 w 6031"/>
                <a:gd name="T23" fmla="*/ 5441 h 6022"/>
                <a:gd name="T24" fmla="*/ 3016 w 6031"/>
                <a:gd name="T25" fmla="*/ 5520 h 6022"/>
                <a:gd name="T26" fmla="*/ 2388 w 6031"/>
                <a:gd name="T27" fmla="*/ 5441 h 6022"/>
                <a:gd name="T28" fmla="*/ 1818 w 6031"/>
                <a:gd name="T29" fmla="*/ 5217 h 6022"/>
                <a:gd name="T30" fmla="*/ 1327 w 6031"/>
                <a:gd name="T31" fmla="*/ 4868 h 6022"/>
                <a:gd name="T32" fmla="*/ 932 w 6031"/>
                <a:gd name="T33" fmla="*/ 4413 h 6022"/>
                <a:gd name="T34" fmla="*/ 656 w 6031"/>
                <a:gd name="T35" fmla="*/ 3873 h 6022"/>
                <a:gd name="T36" fmla="*/ 516 w 6031"/>
                <a:gd name="T37" fmla="*/ 3268 h 6022"/>
                <a:gd name="T38" fmla="*/ 532 w 6031"/>
                <a:gd name="T39" fmla="*/ 2630 h 6022"/>
                <a:gd name="T40" fmla="*/ 701 w 6031"/>
                <a:gd name="T41" fmla="*/ 2036 h 6022"/>
                <a:gd name="T42" fmla="*/ 1002 w 6031"/>
                <a:gd name="T43" fmla="*/ 1511 h 6022"/>
                <a:gd name="T44" fmla="*/ 1417 w 6031"/>
                <a:gd name="T45" fmla="*/ 1076 h 6022"/>
                <a:gd name="T46" fmla="*/ 1927 w 6031"/>
                <a:gd name="T47" fmla="*/ 750 h 6022"/>
                <a:gd name="T48" fmla="*/ 2510 w 6031"/>
                <a:gd name="T49" fmla="*/ 553 h 6022"/>
                <a:gd name="T50" fmla="*/ 3016 w 6031"/>
                <a:gd name="T51" fmla="*/ 6022 h 6022"/>
                <a:gd name="T52" fmla="*/ 3768 w 6031"/>
                <a:gd name="T53" fmla="*/ 5928 h 6022"/>
                <a:gd name="T54" fmla="*/ 4452 w 6031"/>
                <a:gd name="T55" fmla="*/ 5659 h 6022"/>
                <a:gd name="T56" fmla="*/ 5042 w 6031"/>
                <a:gd name="T57" fmla="*/ 5239 h 6022"/>
                <a:gd name="T58" fmla="*/ 5515 w 6031"/>
                <a:gd name="T59" fmla="*/ 4693 h 6022"/>
                <a:gd name="T60" fmla="*/ 5848 w 6031"/>
                <a:gd name="T61" fmla="*/ 4046 h 6022"/>
                <a:gd name="T62" fmla="*/ 6015 w 6031"/>
                <a:gd name="T63" fmla="*/ 3318 h 6022"/>
                <a:gd name="T64" fmla="*/ 5996 w 6031"/>
                <a:gd name="T65" fmla="*/ 2554 h 6022"/>
                <a:gd name="T66" fmla="*/ 5794 w 6031"/>
                <a:gd name="T67" fmla="*/ 1840 h 6022"/>
                <a:gd name="T68" fmla="*/ 5431 w 6031"/>
                <a:gd name="T69" fmla="*/ 1211 h 6022"/>
                <a:gd name="T70" fmla="*/ 4932 w 6031"/>
                <a:gd name="T71" fmla="*/ 689 h 6022"/>
                <a:gd name="T72" fmla="*/ 4322 w 6031"/>
                <a:gd name="T73" fmla="*/ 297 h 6022"/>
                <a:gd name="T74" fmla="*/ 3623 w 6031"/>
                <a:gd name="T75" fmla="*/ 62 h 6022"/>
                <a:gd name="T76" fmla="*/ 2861 w 6031"/>
                <a:gd name="T77" fmla="*/ 4 h 6022"/>
                <a:gd name="T78" fmla="*/ 2120 w 6031"/>
                <a:gd name="T79" fmla="*/ 136 h 6022"/>
                <a:gd name="T80" fmla="*/ 1453 w 6031"/>
                <a:gd name="T81" fmla="*/ 437 h 6022"/>
                <a:gd name="T82" fmla="*/ 884 w 6031"/>
                <a:gd name="T83" fmla="*/ 884 h 6022"/>
                <a:gd name="T84" fmla="*/ 437 w 6031"/>
                <a:gd name="T85" fmla="*/ 1452 h 6022"/>
                <a:gd name="T86" fmla="*/ 136 w 6031"/>
                <a:gd name="T87" fmla="*/ 2117 h 6022"/>
                <a:gd name="T88" fmla="*/ 4 w 6031"/>
                <a:gd name="T89" fmla="*/ 2857 h 6022"/>
                <a:gd name="T90" fmla="*/ 62 w 6031"/>
                <a:gd name="T91" fmla="*/ 3617 h 6022"/>
                <a:gd name="T92" fmla="*/ 298 w 6031"/>
                <a:gd name="T93" fmla="*/ 4316 h 6022"/>
                <a:gd name="T94" fmla="*/ 690 w 6031"/>
                <a:gd name="T95" fmla="*/ 4925 h 6022"/>
                <a:gd name="T96" fmla="*/ 1212 w 6031"/>
                <a:gd name="T97" fmla="*/ 5424 h 6022"/>
                <a:gd name="T98" fmla="*/ 1843 w 6031"/>
                <a:gd name="T99" fmla="*/ 5785 h 6022"/>
                <a:gd name="T100" fmla="*/ 2557 w 6031"/>
                <a:gd name="T101" fmla="*/ 5988 h 6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031" h="6022">
                  <a:moveTo>
                    <a:pt x="3016" y="502"/>
                  </a:moveTo>
                  <a:lnTo>
                    <a:pt x="3144" y="505"/>
                  </a:lnTo>
                  <a:lnTo>
                    <a:pt x="3272" y="515"/>
                  </a:lnTo>
                  <a:lnTo>
                    <a:pt x="3397" y="531"/>
                  </a:lnTo>
                  <a:lnTo>
                    <a:pt x="3521" y="553"/>
                  </a:lnTo>
                  <a:lnTo>
                    <a:pt x="3643" y="582"/>
                  </a:lnTo>
                  <a:lnTo>
                    <a:pt x="3762" y="616"/>
                  </a:lnTo>
                  <a:lnTo>
                    <a:pt x="3879" y="655"/>
                  </a:lnTo>
                  <a:lnTo>
                    <a:pt x="3992" y="700"/>
                  </a:lnTo>
                  <a:lnTo>
                    <a:pt x="4104" y="750"/>
                  </a:lnTo>
                  <a:lnTo>
                    <a:pt x="4213" y="805"/>
                  </a:lnTo>
                  <a:lnTo>
                    <a:pt x="4318" y="866"/>
                  </a:lnTo>
                  <a:lnTo>
                    <a:pt x="4420" y="932"/>
                  </a:lnTo>
                  <a:lnTo>
                    <a:pt x="4518" y="1001"/>
                  </a:lnTo>
                  <a:lnTo>
                    <a:pt x="4613" y="1076"/>
                  </a:lnTo>
                  <a:lnTo>
                    <a:pt x="4704" y="1155"/>
                  </a:lnTo>
                  <a:lnTo>
                    <a:pt x="4791" y="1238"/>
                  </a:lnTo>
                  <a:lnTo>
                    <a:pt x="4875" y="1325"/>
                  </a:lnTo>
                  <a:lnTo>
                    <a:pt x="4954" y="1417"/>
                  </a:lnTo>
                  <a:lnTo>
                    <a:pt x="5029" y="1511"/>
                  </a:lnTo>
                  <a:lnTo>
                    <a:pt x="5098" y="1609"/>
                  </a:lnTo>
                  <a:lnTo>
                    <a:pt x="5164" y="1712"/>
                  </a:lnTo>
                  <a:lnTo>
                    <a:pt x="5225" y="1816"/>
                  </a:lnTo>
                  <a:lnTo>
                    <a:pt x="5280" y="1924"/>
                  </a:lnTo>
                  <a:lnTo>
                    <a:pt x="5330" y="2036"/>
                  </a:lnTo>
                  <a:lnTo>
                    <a:pt x="5375" y="2149"/>
                  </a:lnTo>
                  <a:lnTo>
                    <a:pt x="5415" y="2266"/>
                  </a:lnTo>
                  <a:lnTo>
                    <a:pt x="5449" y="2385"/>
                  </a:lnTo>
                  <a:lnTo>
                    <a:pt x="5477" y="2506"/>
                  </a:lnTo>
                  <a:lnTo>
                    <a:pt x="5499" y="2630"/>
                  </a:lnTo>
                  <a:lnTo>
                    <a:pt x="5515" y="2755"/>
                  </a:lnTo>
                  <a:lnTo>
                    <a:pt x="5525" y="2883"/>
                  </a:lnTo>
                  <a:lnTo>
                    <a:pt x="5528" y="3011"/>
                  </a:lnTo>
                  <a:lnTo>
                    <a:pt x="5525" y="3141"/>
                  </a:lnTo>
                  <a:lnTo>
                    <a:pt x="5515" y="3268"/>
                  </a:lnTo>
                  <a:lnTo>
                    <a:pt x="5499" y="3394"/>
                  </a:lnTo>
                  <a:lnTo>
                    <a:pt x="5477" y="3517"/>
                  </a:lnTo>
                  <a:lnTo>
                    <a:pt x="5449" y="3638"/>
                  </a:lnTo>
                  <a:lnTo>
                    <a:pt x="5415" y="3757"/>
                  </a:lnTo>
                  <a:lnTo>
                    <a:pt x="5375" y="3873"/>
                  </a:lnTo>
                  <a:lnTo>
                    <a:pt x="5330" y="3988"/>
                  </a:lnTo>
                  <a:lnTo>
                    <a:pt x="5280" y="4098"/>
                  </a:lnTo>
                  <a:lnTo>
                    <a:pt x="5225" y="4207"/>
                  </a:lnTo>
                  <a:lnTo>
                    <a:pt x="5164" y="4312"/>
                  </a:lnTo>
                  <a:lnTo>
                    <a:pt x="5098" y="4413"/>
                  </a:lnTo>
                  <a:lnTo>
                    <a:pt x="5029" y="4512"/>
                  </a:lnTo>
                  <a:lnTo>
                    <a:pt x="4954" y="4607"/>
                  </a:lnTo>
                  <a:lnTo>
                    <a:pt x="4875" y="4697"/>
                  </a:lnTo>
                  <a:lnTo>
                    <a:pt x="4791" y="4785"/>
                  </a:lnTo>
                  <a:lnTo>
                    <a:pt x="4704" y="4868"/>
                  </a:lnTo>
                  <a:lnTo>
                    <a:pt x="4613" y="4947"/>
                  </a:lnTo>
                  <a:lnTo>
                    <a:pt x="4518" y="5022"/>
                  </a:lnTo>
                  <a:lnTo>
                    <a:pt x="4420" y="5092"/>
                  </a:lnTo>
                  <a:lnTo>
                    <a:pt x="4318" y="5157"/>
                  </a:lnTo>
                  <a:lnTo>
                    <a:pt x="4213" y="5217"/>
                  </a:lnTo>
                  <a:lnTo>
                    <a:pt x="4104" y="5272"/>
                  </a:lnTo>
                  <a:lnTo>
                    <a:pt x="3992" y="5324"/>
                  </a:lnTo>
                  <a:lnTo>
                    <a:pt x="3879" y="5368"/>
                  </a:lnTo>
                  <a:lnTo>
                    <a:pt x="3762" y="5408"/>
                  </a:lnTo>
                  <a:lnTo>
                    <a:pt x="3643" y="5441"/>
                  </a:lnTo>
                  <a:lnTo>
                    <a:pt x="3521" y="5469"/>
                  </a:lnTo>
                  <a:lnTo>
                    <a:pt x="3397" y="5491"/>
                  </a:lnTo>
                  <a:lnTo>
                    <a:pt x="3272" y="5507"/>
                  </a:lnTo>
                  <a:lnTo>
                    <a:pt x="3144" y="5517"/>
                  </a:lnTo>
                  <a:lnTo>
                    <a:pt x="3016" y="5520"/>
                  </a:lnTo>
                  <a:lnTo>
                    <a:pt x="2886" y="5517"/>
                  </a:lnTo>
                  <a:lnTo>
                    <a:pt x="2759" y="5507"/>
                  </a:lnTo>
                  <a:lnTo>
                    <a:pt x="2634" y="5491"/>
                  </a:lnTo>
                  <a:lnTo>
                    <a:pt x="2510" y="5469"/>
                  </a:lnTo>
                  <a:lnTo>
                    <a:pt x="2388" y="5441"/>
                  </a:lnTo>
                  <a:lnTo>
                    <a:pt x="2269" y="5408"/>
                  </a:lnTo>
                  <a:lnTo>
                    <a:pt x="2152" y="5368"/>
                  </a:lnTo>
                  <a:lnTo>
                    <a:pt x="2039" y="5324"/>
                  </a:lnTo>
                  <a:lnTo>
                    <a:pt x="1927" y="5272"/>
                  </a:lnTo>
                  <a:lnTo>
                    <a:pt x="1818" y="5217"/>
                  </a:lnTo>
                  <a:lnTo>
                    <a:pt x="1713" y="5157"/>
                  </a:lnTo>
                  <a:lnTo>
                    <a:pt x="1611" y="5092"/>
                  </a:lnTo>
                  <a:lnTo>
                    <a:pt x="1513" y="5022"/>
                  </a:lnTo>
                  <a:lnTo>
                    <a:pt x="1417" y="4947"/>
                  </a:lnTo>
                  <a:lnTo>
                    <a:pt x="1327" y="4868"/>
                  </a:lnTo>
                  <a:lnTo>
                    <a:pt x="1240" y="4785"/>
                  </a:lnTo>
                  <a:lnTo>
                    <a:pt x="1156" y="4697"/>
                  </a:lnTo>
                  <a:lnTo>
                    <a:pt x="1077" y="4607"/>
                  </a:lnTo>
                  <a:lnTo>
                    <a:pt x="1002" y="4512"/>
                  </a:lnTo>
                  <a:lnTo>
                    <a:pt x="932" y="4413"/>
                  </a:lnTo>
                  <a:lnTo>
                    <a:pt x="867" y="4312"/>
                  </a:lnTo>
                  <a:lnTo>
                    <a:pt x="806" y="4207"/>
                  </a:lnTo>
                  <a:lnTo>
                    <a:pt x="751" y="4098"/>
                  </a:lnTo>
                  <a:lnTo>
                    <a:pt x="701" y="3988"/>
                  </a:lnTo>
                  <a:lnTo>
                    <a:pt x="656" y="3873"/>
                  </a:lnTo>
                  <a:lnTo>
                    <a:pt x="615" y="3757"/>
                  </a:lnTo>
                  <a:lnTo>
                    <a:pt x="582" y="3638"/>
                  </a:lnTo>
                  <a:lnTo>
                    <a:pt x="554" y="3517"/>
                  </a:lnTo>
                  <a:lnTo>
                    <a:pt x="532" y="3394"/>
                  </a:lnTo>
                  <a:lnTo>
                    <a:pt x="516" y="3268"/>
                  </a:lnTo>
                  <a:lnTo>
                    <a:pt x="506" y="3141"/>
                  </a:lnTo>
                  <a:lnTo>
                    <a:pt x="503" y="3011"/>
                  </a:lnTo>
                  <a:lnTo>
                    <a:pt x="506" y="2883"/>
                  </a:lnTo>
                  <a:lnTo>
                    <a:pt x="516" y="2755"/>
                  </a:lnTo>
                  <a:lnTo>
                    <a:pt x="532" y="2630"/>
                  </a:lnTo>
                  <a:lnTo>
                    <a:pt x="554" y="2506"/>
                  </a:lnTo>
                  <a:lnTo>
                    <a:pt x="582" y="2385"/>
                  </a:lnTo>
                  <a:lnTo>
                    <a:pt x="615" y="2266"/>
                  </a:lnTo>
                  <a:lnTo>
                    <a:pt x="656" y="2149"/>
                  </a:lnTo>
                  <a:lnTo>
                    <a:pt x="701" y="2036"/>
                  </a:lnTo>
                  <a:lnTo>
                    <a:pt x="751" y="1924"/>
                  </a:lnTo>
                  <a:lnTo>
                    <a:pt x="806" y="1816"/>
                  </a:lnTo>
                  <a:lnTo>
                    <a:pt x="867" y="1712"/>
                  </a:lnTo>
                  <a:lnTo>
                    <a:pt x="932" y="1609"/>
                  </a:lnTo>
                  <a:lnTo>
                    <a:pt x="1002" y="1511"/>
                  </a:lnTo>
                  <a:lnTo>
                    <a:pt x="1077" y="1417"/>
                  </a:lnTo>
                  <a:lnTo>
                    <a:pt x="1156" y="1325"/>
                  </a:lnTo>
                  <a:lnTo>
                    <a:pt x="1240" y="1238"/>
                  </a:lnTo>
                  <a:lnTo>
                    <a:pt x="1327" y="1155"/>
                  </a:lnTo>
                  <a:lnTo>
                    <a:pt x="1417" y="1076"/>
                  </a:lnTo>
                  <a:lnTo>
                    <a:pt x="1513" y="1001"/>
                  </a:lnTo>
                  <a:lnTo>
                    <a:pt x="1611" y="932"/>
                  </a:lnTo>
                  <a:lnTo>
                    <a:pt x="1713" y="866"/>
                  </a:lnTo>
                  <a:lnTo>
                    <a:pt x="1818" y="805"/>
                  </a:lnTo>
                  <a:lnTo>
                    <a:pt x="1927" y="750"/>
                  </a:lnTo>
                  <a:lnTo>
                    <a:pt x="2039" y="700"/>
                  </a:lnTo>
                  <a:lnTo>
                    <a:pt x="2152" y="655"/>
                  </a:lnTo>
                  <a:lnTo>
                    <a:pt x="2269" y="616"/>
                  </a:lnTo>
                  <a:lnTo>
                    <a:pt x="2388" y="582"/>
                  </a:lnTo>
                  <a:lnTo>
                    <a:pt x="2510" y="553"/>
                  </a:lnTo>
                  <a:lnTo>
                    <a:pt x="2634" y="531"/>
                  </a:lnTo>
                  <a:lnTo>
                    <a:pt x="2759" y="515"/>
                  </a:lnTo>
                  <a:lnTo>
                    <a:pt x="2886" y="505"/>
                  </a:lnTo>
                  <a:lnTo>
                    <a:pt x="3016" y="502"/>
                  </a:lnTo>
                  <a:close/>
                  <a:moveTo>
                    <a:pt x="3016" y="6022"/>
                  </a:moveTo>
                  <a:lnTo>
                    <a:pt x="3170" y="6018"/>
                  </a:lnTo>
                  <a:lnTo>
                    <a:pt x="3323" y="6007"/>
                  </a:lnTo>
                  <a:lnTo>
                    <a:pt x="3474" y="5988"/>
                  </a:lnTo>
                  <a:lnTo>
                    <a:pt x="3623" y="5961"/>
                  </a:lnTo>
                  <a:lnTo>
                    <a:pt x="3768" y="5928"/>
                  </a:lnTo>
                  <a:lnTo>
                    <a:pt x="3911" y="5887"/>
                  </a:lnTo>
                  <a:lnTo>
                    <a:pt x="4052" y="5840"/>
                  </a:lnTo>
                  <a:lnTo>
                    <a:pt x="4188" y="5785"/>
                  </a:lnTo>
                  <a:lnTo>
                    <a:pt x="4322" y="5725"/>
                  </a:lnTo>
                  <a:lnTo>
                    <a:pt x="4452" y="5659"/>
                  </a:lnTo>
                  <a:lnTo>
                    <a:pt x="4577" y="5586"/>
                  </a:lnTo>
                  <a:lnTo>
                    <a:pt x="4700" y="5507"/>
                  </a:lnTo>
                  <a:lnTo>
                    <a:pt x="4819" y="5424"/>
                  </a:lnTo>
                  <a:lnTo>
                    <a:pt x="4932" y="5334"/>
                  </a:lnTo>
                  <a:lnTo>
                    <a:pt x="5042" y="5239"/>
                  </a:lnTo>
                  <a:lnTo>
                    <a:pt x="5146" y="5140"/>
                  </a:lnTo>
                  <a:lnTo>
                    <a:pt x="5247" y="5035"/>
                  </a:lnTo>
                  <a:lnTo>
                    <a:pt x="5341" y="4925"/>
                  </a:lnTo>
                  <a:lnTo>
                    <a:pt x="5431" y="4812"/>
                  </a:lnTo>
                  <a:lnTo>
                    <a:pt x="5515" y="4693"/>
                  </a:lnTo>
                  <a:lnTo>
                    <a:pt x="5594" y="4572"/>
                  </a:lnTo>
                  <a:lnTo>
                    <a:pt x="5666" y="4445"/>
                  </a:lnTo>
                  <a:lnTo>
                    <a:pt x="5733" y="4316"/>
                  </a:lnTo>
                  <a:lnTo>
                    <a:pt x="5794" y="4183"/>
                  </a:lnTo>
                  <a:lnTo>
                    <a:pt x="5848" y="4046"/>
                  </a:lnTo>
                  <a:lnTo>
                    <a:pt x="5895" y="3906"/>
                  </a:lnTo>
                  <a:lnTo>
                    <a:pt x="5935" y="3763"/>
                  </a:lnTo>
                  <a:lnTo>
                    <a:pt x="5969" y="3617"/>
                  </a:lnTo>
                  <a:lnTo>
                    <a:pt x="5996" y="3469"/>
                  </a:lnTo>
                  <a:lnTo>
                    <a:pt x="6015" y="3318"/>
                  </a:lnTo>
                  <a:lnTo>
                    <a:pt x="6027" y="3166"/>
                  </a:lnTo>
                  <a:lnTo>
                    <a:pt x="6031" y="3011"/>
                  </a:lnTo>
                  <a:lnTo>
                    <a:pt x="6027" y="2857"/>
                  </a:lnTo>
                  <a:lnTo>
                    <a:pt x="6015" y="2704"/>
                  </a:lnTo>
                  <a:lnTo>
                    <a:pt x="5996" y="2554"/>
                  </a:lnTo>
                  <a:lnTo>
                    <a:pt x="5969" y="2405"/>
                  </a:lnTo>
                  <a:lnTo>
                    <a:pt x="5935" y="2260"/>
                  </a:lnTo>
                  <a:lnTo>
                    <a:pt x="5895" y="2117"/>
                  </a:lnTo>
                  <a:lnTo>
                    <a:pt x="5848" y="1978"/>
                  </a:lnTo>
                  <a:lnTo>
                    <a:pt x="5794" y="1840"/>
                  </a:lnTo>
                  <a:lnTo>
                    <a:pt x="5733" y="1708"/>
                  </a:lnTo>
                  <a:lnTo>
                    <a:pt x="5666" y="1577"/>
                  </a:lnTo>
                  <a:lnTo>
                    <a:pt x="5594" y="1452"/>
                  </a:lnTo>
                  <a:lnTo>
                    <a:pt x="5515" y="1329"/>
                  </a:lnTo>
                  <a:lnTo>
                    <a:pt x="5431" y="1211"/>
                  </a:lnTo>
                  <a:lnTo>
                    <a:pt x="5341" y="1097"/>
                  </a:lnTo>
                  <a:lnTo>
                    <a:pt x="5247" y="988"/>
                  </a:lnTo>
                  <a:lnTo>
                    <a:pt x="5146" y="884"/>
                  </a:lnTo>
                  <a:lnTo>
                    <a:pt x="5042" y="783"/>
                  </a:lnTo>
                  <a:lnTo>
                    <a:pt x="4932" y="689"/>
                  </a:lnTo>
                  <a:lnTo>
                    <a:pt x="4819" y="600"/>
                  </a:lnTo>
                  <a:lnTo>
                    <a:pt x="4700" y="515"/>
                  </a:lnTo>
                  <a:lnTo>
                    <a:pt x="4577" y="437"/>
                  </a:lnTo>
                  <a:lnTo>
                    <a:pt x="4452" y="365"/>
                  </a:lnTo>
                  <a:lnTo>
                    <a:pt x="4322" y="297"/>
                  </a:lnTo>
                  <a:lnTo>
                    <a:pt x="4188" y="237"/>
                  </a:lnTo>
                  <a:lnTo>
                    <a:pt x="4052" y="183"/>
                  </a:lnTo>
                  <a:lnTo>
                    <a:pt x="3911" y="136"/>
                  </a:lnTo>
                  <a:lnTo>
                    <a:pt x="3768" y="96"/>
                  </a:lnTo>
                  <a:lnTo>
                    <a:pt x="3623" y="62"/>
                  </a:lnTo>
                  <a:lnTo>
                    <a:pt x="3474" y="36"/>
                  </a:lnTo>
                  <a:lnTo>
                    <a:pt x="3323" y="16"/>
                  </a:lnTo>
                  <a:lnTo>
                    <a:pt x="3170" y="4"/>
                  </a:lnTo>
                  <a:lnTo>
                    <a:pt x="3016" y="0"/>
                  </a:lnTo>
                  <a:lnTo>
                    <a:pt x="2861" y="4"/>
                  </a:lnTo>
                  <a:lnTo>
                    <a:pt x="2708" y="16"/>
                  </a:lnTo>
                  <a:lnTo>
                    <a:pt x="2557" y="36"/>
                  </a:lnTo>
                  <a:lnTo>
                    <a:pt x="2408" y="62"/>
                  </a:lnTo>
                  <a:lnTo>
                    <a:pt x="2263" y="96"/>
                  </a:lnTo>
                  <a:lnTo>
                    <a:pt x="2120" y="136"/>
                  </a:lnTo>
                  <a:lnTo>
                    <a:pt x="1979" y="183"/>
                  </a:lnTo>
                  <a:lnTo>
                    <a:pt x="1843" y="237"/>
                  </a:lnTo>
                  <a:lnTo>
                    <a:pt x="1709" y="297"/>
                  </a:lnTo>
                  <a:lnTo>
                    <a:pt x="1579" y="365"/>
                  </a:lnTo>
                  <a:lnTo>
                    <a:pt x="1453" y="437"/>
                  </a:lnTo>
                  <a:lnTo>
                    <a:pt x="1331" y="515"/>
                  </a:lnTo>
                  <a:lnTo>
                    <a:pt x="1212" y="600"/>
                  </a:lnTo>
                  <a:lnTo>
                    <a:pt x="1099" y="689"/>
                  </a:lnTo>
                  <a:lnTo>
                    <a:pt x="989" y="783"/>
                  </a:lnTo>
                  <a:lnTo>
                    <a:pt x="884" y="884"/>
                  </a:lnTo>
                  <a:lnTo>
                    <a:pt x="784" y="988"/>
                  </a:lnTo>
                  <a:lnTo>
                    <a:pt x="690" y="1097"/>
                  </a:lnTo>
                  <a:lnTo>
                    <a:pt x="600" y="1211"/>
                  </a:lnTo>
                  <a:lnTo>
                    <a:pt x="516" y="1329"/>
                  </a:lnTo>
                  <a:lnTo>
                    <a:pt x="437" y="1452"/>
                  </a:lnTo>
                  <a:lnTo>
                    <a:pt x="364" y="1577"/>
                  </a:lnTo>
                  <a:lnTo>
                    <a:pt x="298" y="1708"/>
                  </a:lnTo>
                  <a:lnTo>
                    <a:pt x="237" y="1840"/>
                  </a:lnTo>
                  <a:lnTo>
                    <a:pt x="183" y="1978"/>
                  </a:lnTo>
                  <a:lnTo>
                    <a:pt x="136" y="2117"/>
                  </a:lnTo>
                  <a:lnTo>
                    <a:pt x="95" y="2260"/>
                  </a:lnTo>
                  <a:lnTo>
                    <a:pt x="62" y="2405"/>
                  </a:lnTo>
                  <a:lnTo>
                    <a:pt x="35" y="2554"/>
                  </a:lnTo>
                  <a:lnTo>
                    <a:pt x="15" y="2704"/>
                  </a:lnTo>
                  <a:lnTo>
                    <a:pt x="4" y="2857"/>
                  </a:lnTo>
                  <a:lnTo>
                    <a:pt x="0" y="3011"/>
                  </a:lnTo>
                  <a:lnTo>
                    <a:pt x="4" y="3166"/>
                  </a:lnTo>
                  <a:lnTo>
                    <a:pt x="15" y="3318"/>
                  </a:lnTo>
                  <a:lnTo>
                    <a:pt x="35" y="3469"/>
                  </a:lnTo>
                  <a:lnTo>
                    <a:pt x="62" y="3617"/>
                  </a:lnTo>
                  <a:lnTo>
                    <a:pt x="95" y="3763"/>
                  </a:lnTo>
                  <a:lnTo>
                    <a:pt x="136" y="3906"/>
                  </a:lnTo>
                  <a:lnTo>
                    <a:pt x="183" y="4046"/>
                  </a:lnTo>
                  <a:lnTo>
                    <a:pt x="237" y="4183"/>
                  </a:lnTo>
                  <a:lnTo>
                    <a:pt x="298" y="4316"/>
                  </a:lnTo>
                  <a:lnTo>
                    <a:pt x="364" y="4445"/>
                  </a:lnTo>
                  <a:lnTo>
                    <a:pt x="437" y="4572"/>
                  </a:lnTo>
                  <a:lnTo>
                    <a:pt x="516" y="4693"/>
                  </a:lnTo>
                  <a:lnTo>
                    <a:pt x="600" y="4812"/>
                  </a:lnTo>
                  <a:lnTo>
                    <a:pt x="690" y="4925"/>
                  </a:lnTo>
                  <a:lnTo>
                    <a:pt x="784" y="5035"/>
                  </a:lnTo>
                  <a:lnTo>
                    <a:pt x="884" y="5140"/>
                  </a:lnTo>
                  <a:lnTo>
                    <a:pt x="989" y="5239"/>
                  </a:lnTo>
                  <a:lnTo>
                    <a:pt x="1099" y="5334"/>
                  </a:lnTo>
                  <a:lnTo>
                    <a:pt x="1212" y="5424"/>
                  </a:lnTo>
                  <a:lnTo>
                    <a:pt x="1331" y="5507"/>
                  </a:lnTo>
                  <a:lnTo>
                    <a:pt x="1453" y="5586"/>
                  </a:lnTo>
                  <a:lnTo>
                    <a:pt x="1579" y="5659"/>
                  </a:lnTo>
                  <a:lnTo>
                    <a:pt x="1709" y="5725"/>
                  </a:lnTo>
                  <a:lnTo>
                    <a:pt x="1843" y="5785"/>
                  </a:lnTo>
                  <a:lnTo>
                    <a:pt x="1979" y="5840"/>
                  </a:lnTo>
                  <a:lnTo>
                    <a:pt x="2120" y="5887"/>
                  </a:lnTo>
                  <a:lnTo>
                    <a:pt x="2263" y="5928"/>
                  </a:lnTo>
                  <a:lnTo>
                    <a:pt x="2408" y="5961"/>
                  </a:lnTo>
                  <a:lnTo>
                    <a:pt x="2557" y="5988"/>
                  </a:lnTo>
                  <a:lnTo>
                    <a:pt x="2708" y="6007"/>
                  </a:lnTo>
                  <a:lnTo>
                    <a:pt x="2861" y="6018"/>
                  </a:lnTo>
                  <a:lnTo>
                    <a:pt x="3016" y="60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  <p:sp>
          <p:nvSpPr>
            <p:cNvPr id="118" name="Freeform 87"/>
            <p:cNvSpPr>
              <a:spLocks noEditPoints="1"/>
            </p:cNvSpPr>
            <p:nvPr/>
          </p:nvSpPr>
          <p:spPr bwMode="auto">
            <a:xfrm>
              <a:off x="6305550" y="2119313"/>
              <a:ext cx="517525" cy="688975"/>
            </a:xfrm>
            <a:custGeom>
              <a:avLst/>
              <a:gdLst>
                <a:gd name="T0" fmla="*/ 6018 w 12062"/>
                <a:gd name="T1" fmla="*/ 15039 h 16058"/>
                <a:gd name="T2" fmla="*/ 5780 w 12062"/>
                <a:gd name="T3" fmla="*/ 14775 h 16058"/>
                <a:gd name="T4" fmla="*/ 4611 w 12062"/>
                <a:gd name="T5" fmla="*/ 13399 h 16058"/>
                <a:gd name="T6" fmla="*/ 3378 w 12062"/>
                <a:gd name="T7" fmla="*/ 11797 h 16058"/>
                <a:gd name="T8" fmla="*/ 2251 w 12062"/>
                <a:gd name="T9" fmla="*/ 10038 h 16058"/>
                <a:gd name="T10" fmla="*/ 1406 w 12062"/>
                <a:gd name="T11" fmla="*/ 8193 h 16058"/>
                <a:gd name="T12" fmla="*/ 1014 w 12062"/>
                <a:gd name="T13" fmla="*/ 6330 h 16058"/>
                <a:gd name="T14" fmla="*/ 1164 w 12062"/>
                <a:gd name="T15" fmla="*/ 4770 h 16058"/>
                <a:gd name="T16" fmla="*/ 1734 w 12062"/>
                <a:gd name="T17" fmla="*/ 3422 h 16058"/>
                <a:gd name="T18" fmla="*/ 2653 w 12062"/>
                <a:gd name="T19" fmla="*/ 2309 h 16058"/>
                <a:gd name="T20" fmla="*/ 3854 w 12062"/>
                <a:gd name="T21" fmla="*/ 1499 h 16058"/>
                <a:gd name="T22" fmla="*/ 5267 w 12062"/>
                <a:gd name="T23" fmla="*/ 1062 h 16058"/>
                <a:gd name="T24" fmla="*/ 6795 w 12062"/>
                <a:gd name="T25" fmla="*/ 1062 h 16058"/>
                <a:gd name="T26" fmla="*/ 8208 w 12062"/>
                <a:gd name="T27" fmla="*/ 1499 h 16058"/>
                <a:gd name="T28" fmla="*/ 9409 w 12062"/>
                <a:gd name="T29" fmla="*/ 2309 h 16058"/>
                <a:gd name="T30" fmla="*/ 10328 w 12062"/>
                <a:gd name="T31" fmla="*/ 3422 h 16058"/>
                <a:gd name="T32" fmla="*/ 10898 w 12062"/>
                <a:gd name="T33" fmla="*/ 4770 h 16058"/>
                <a:gd name="T34" fmla="*/ 11048 w 12062"/>
                <a:gd name="T35" fmla="*/ 6330 h 16058"/>
                <a:gd name="T36" fmla="*/ 10656 w 12062"/>
                <a:gd name="T37" fmla="*/ 8193 h 16058"/>
                <a:gd name="T38" fmla="*/ 9810 w 12062"/>
                <a:gd name="T39" fmla="*/ 10039 h 16058"/>
                <a:gd name="T40" fmla="*/ 8681 w 12062"/>
                <a:gd name="T41" fmla="*/ 11801 h 16058"/>
                <a:gd name="T42" fmla="*/ 7443 w 12062"/>
                <a:gd name="T43" fmla="*/ 13407 h 16058"/>
                <a:gd name="T44" fmla="*/ 6267 w 12062"/>
                <a:gd name="T45" fmla="*/ 14791 h 16058"/>
                <a:gd name="T46" fmla="*/ 4817 w 12062"/>
                <a:gd name="T47" fmla="*/ 121 h 16058"/>
                <a:gd name="T48" fmla="*/ 3159 w 12062"/>
                <a:gd name="T49" fmla="*/ 722 h 16058"/>
                <a:gd name="T50" fmla="*/ 1768 w 12062"/>
                <a:gd name="T51" fmla="*/ 1753 h 16058"/>
                <a:gd name="T52" fmla="*/ 729 w 12062"/>
                <a:gd name="T53" fmla="*/ 3139 h 16058"/>
                <a:gd name="T54" fmla="*/ 123 w 12062"/>
                <a:gd name="T55" fmla="*/ 4801 h 16058"/>
                <a:gd name="T56" fmla="*/ 34 w 12062"/>
                <a:gd name="T57" fmla="*/ 6682 h 16058"/>
                <a:gd name="T58" fmla="*/ 506 w 12062"/>
                <a:gd name="T59" fmla="*/ 8654 h 16058"/>
                <a:gd name="T60" fmla="*/ 1411 w 12062"/>
                <a:gd name="T61" fmla="*/ 10583 h 16058"/>
                <a:gd name="T62" fmla="*/ 2598 w 12062"/>
                <a:gd name="T63" fmla="*/ 12423 h 16058"/>
                <a:gd name="T64" fmla="*/ 3917 w 12062"/>
                <a:gd name="T65" fmla="*/ 14129 h 16058"/>
                <a:gd name="T66" fmla="*/ 5214 w 12062"/>
                <a:gd name="T67" fmla="*/ 15655 h 16058"/>
                <a:gd name="T68" fmla="*/ 5355 w 12062"/>
                <a:gd name="T69" fmla="*/ 15786 h 16058"/>
                <a:gd name="T70" fmla="*/ 5509 w 12062"/>
                <a:gd name="T71" fmla="*/ 15897 h 16058"/>
                <a:gd name="T72" fmla="*/ 5705 w 12062"/>
                <a:gd name="T73" fmla="*/ 15997 h 16058"/>
                <a:gd name="T74" fmla="*/ 5931 w 12062"/>
                <a:gd name="T75" fmla="*/ 16054 h 16058"/>
                <a:gd name="T76" fmla="*/ 6170 w 12062"/>
                <a:gd name="T77" fmla="*/ 16048 h 16058"/>
                <a:gd name="T78" fmla="*/ 6392 w 12062"/>
                <a:gd name="T79" fmla="*/ 15982 h 16058"/>
                <a:gd name="T80" fmla="*/ 6581 w 12062"/>
                <a:gd name="T81" fmla="*/ 15878 h 16058"/>
                <a:gd name="T82" fmla="*/ 6747 w 12062"/>
                <a:gd name="T83" fmla="*/ 15752 h 16058"/>
                <a:gd name="T84" fmla="*/ 7056 w 12062"/>
                <a:gd name="T85" fmla="*/ 15415 h 16058"/>
                <a:gd name="T86" fmla="*/ 8368 w 12062"/>
                <a:gd name="T87" fmla="*/ 13856 h 16058"/>
                <a:gd name="T88" fmla="*/ 9675 w 12062"/>
                <a:gd name="T89" fmla="*/ 12125 h 16058"/>
                <a:gd name="T90" fmla="*/ 10826 w 12062"/>
                <a:gd name="T91" fmla="*/ 10267 h 16058"/>
                <a:gd name="T92" fmla="*/ 11669 w 12062"/>
                <a:gd name="T93" fmla="*/ 8328 h 16058"/>
                <a:gd name="T94" fmla="*/ 12053 w 12062"/>
                <a:gd name="T95" fmla="*/ 6352 h 16058"/>
                <a:gd name="T96" fmla="*/ 11872 w 12062"/>
                <a:gd name="T97" fmla="*/ 4508 h 16058"/>
                <a:gd name="T98" fmla="*/ 11188 w 12062"/>
                <a:gd name="T99" fmla="*/ 2887 h 16058"/>
                <a:gd name="T100" fmla="*/ 10084 w 12062"/>
                <a:gd name="T101" fmla="*/ 1555 h 16058"/>
                <a:gd name="T102" fmla="*/ 8644 w 12062"/>
                <a:gd name="T103" fmla="*/ 589 h 16058"/>
                <a:gd name="T104" fmla="*/ 6948 w 12062"/>
                <a:gd name="T105" fmla="*/ 68 h 16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62" h="16058">
                  <a:moveTo>
                    <a:pt x="6090" y="14996"/>
                  </a:moveTo>
                  <a:lnTo>
                    <a:pt x="6078" y="15005"/>
                  </a:lnTo>
                  <a:lnTo>
                    <a:pt x="6062" y="15018"/>
                  </a:lnTo>
                  <a:lnTo>
                    <a:pt x="6042" y="15032"/>
                  </a:lnTo>
                  <a:lnTo>
                    <a:pt x="6021" y="15045"/>
                  </a:lnTo>
                  <a:lnTo>
                    <a:pt x="6018" y="15039"/>
                  </a:lnTo>
                  <a:lnTo>
                    <a:pt x="6012" y="15032"/>
                  </a:lnTo>
                  <a:lnTo>
                    <a:pt x="6004" y="15024"/>
                  </a:lnTo>
                  <a:lnTo>
                    <a:pt x="5995" y="15015"/>
                  </a:lnTo>
                  <a:lnTo>
                    <a:pt x="5975" y="14996"/>
                  </a:lnTo>
                  <a:lnTo>
                    <a:pt x="5956" y="14978"/>
                  </a:lnTo>
                  <a:lnTo>
                    <a:pt x="5780" y="14775"/>
                  </a:lnTo>
                  <a:lnTo>
                    <a:pt x="5597" y="14565"/>
                  </a:lnTo>
                  <a:lnTo>
                    <a:pt x="5408" y="14346"/>
                  </a:lnTo>
                  <a:lnTo>
                    <a:pt x="5215" y="14120"/>
                  </a:lnTo>
                  <a:lnTo>
                    <a:pt x="5017" y="13886"/>
                  </a:lnTo>
                  <a:lnTo>
                    <a:pt x="4815" y="13646"/>
                  </a:lnTo>
                  <a:lnTo>
                    <a:pt x="4611" y="13399"/>
                  </a:lnTo>
                  <a:lnTo>
                    <a:pt x="4406" y="13145"/>
                  </a:lnTo>
                  <a:lnTo>
                    <a:pt x="4199" y="12887"/>
                  </a:lnTo>
                  <a:lnTo>
                    <a:pt x="3992" y="12622"/>
                  </a:lnTo>
                  <a:lnTo>
                    <a:pt x="3785" y="12352"/>
                  </a:lnTo>
                  <a:lnTo>
                    <a:pt x="3580" y="12077"/>
                  </a:lnTo>
                  <a:lnTo>
                    <a:pt x="3378" y="11797"/>
                  </a:lnTo>
                  <a:lnTo>
                    <a:pt x="3178" y="11513"/>
                  </a:lnTo>
                  <a:lnTo>
                    <a:pt x="2982" y="11225"/>
                  </a:lnTo>
                  <a:lnTo>
                    <a:pt x="2790" y="10932"/>
                  </a:lnTo>
                  <a:lnTo>
                    <a:pt x="2604" y="10637"/>
                  </a:lnTo>
                  <a:lnTo>
                    <a:pt x="2424" y="10339"/>
                  </a:lnTo>
                  <a:lnTo>
                    <a:pt x="2251" y="10038"/>
                  </a:lnTo>
                  <a:lnTo>
                    <a:pt x="2087" y="9734"/>
                  </a:lnTo>
                  <a:lnTo>
                    <a:pt x="1930" y="9429"/>
                  </a:lnTo>
                  <a:lnTo>
                    <a:pt x="1782" y="9122"/>
                  </a:lnTo>
                  <a:lnTo>
                    <a:pt x="1645" y="8813"/>
                  </a:lnTo>
                  <a:lnTo>
                    <a:pt x="1520" y="8504"/>
                  </a:lnTo>
                  <a:lnTo>
                    <a:pt x="1406" y="8193"/>
                  </a:lnTo>
                  <a:lnTo>
                    <a:pt x="1305" y="7881"/>
                  </a:lnTo>
                  <a:lnTo>
                    <a:pt x="1216" y="7570"/>
                  </a:lnTo>
                  <a:lnTo>
                    <a:pt x="1142" y="7259"/>
                  </a:lnTo>
                  <a:lnTo>
                    <a:pt x="1083" y="6948"/>
                  </a:lnTo>
                  <a:lnTo>
                    <a:pt x="1040" y="6639"/>
                  </a:lnTo>
                  <a:lnTo>
                    <a:pt x="1014" y="6330"/>
                  </a:lnTo>
                  <a:lnTo>
                    <a:pt x="1005" y="6023"/>
                  </a:lnTo>
                  <a:lnTo>
                    <a:pt x="1011" y="5765"/>
                  </a:lnTo>
                  <a:lnTo>
                    <a:pt x="1031" y="5510"/>
                  </a:lnTo>
                  <a:lnTo>
                    <a:pt x="1063" y="5259"/>
                  </a:lnTo>
                  <a:lnTo>
                    <a:pt x="1108" y="5012"/>
                  </a:lnTo>
                  <a:lnTo>
                    <a:pt x="1164" y="4770"/>
                  </a:lnTo>
                  <a:lnTo>
                    <a:pt x="1231" y="4532"/>
                  </a:lnTo>
                  <a:lnTo>
                    <a:pt x="1311" y="4299"/>
                  </a:lnTo>
                  <a:lnTo>
                    <a:pt x="1401" y="4071"/>
                  </a:lnTo>
                  <a:lnTo>
                    <a:pt x="1502" y="3849"/>
                  </a:lnTo>
                  <a:lnTo>
                    <a:pt x="1612" y="3632"/>
                  </a:lnTo>
                  <a:lnTo>
                    <a:pt x="1734" y="3422"/>
                  </a:lnTo>
                  <a:lnTo>
                    <a:pt x="1864" y="3219"/>
                  </a:lnTo>
                  <a:lnTo>
                    <a:pt x="2005" y="3022"/>
                  </a:lnTo>
                  <a:lnTo>
                    <a:pt x="2154" y="2832"/>
                  </a:lnTo>
                  <a:lnTo>
                    <a:pt x="2313" y="2650"/>
                  </a:lnTo>
                  <a:lnTo>
                    <a:pt x="2479" y="2475"/>
                  </a:lnTo>
                  <a:lnTo>
                    <a:pt x="2653" y="2309"/>
                  </a:lnTo>
                  <a:lnTo>
                    <a:pt x="2836" y="2151"/>
                  </a:lnTo>
                  <a:lnTo>
                    <a:pt x="3026" y="2002"/>
                  </a:lnTo>
                  <a:lnTo>
                    <a:pt x="3223" y="1862"/>
                  </a:lnTo>
                  <a:lnTo>
                    <a:pt x="3427" y="1731"/>
                  </a:lnTo>
                  <a:lnTo>
                    <a:pt x="3637" y="1610"/>
                  </a:lnTo>
                  <a:lnTo>
                    <a:pt x="3854" y="1499"/>
                  </a:lnTo>
                  <a:lnTo>
                    <a:pt x="4077" y="1399"/>
                  </a:lnTo>
                  <a:lnTo>
                    <a:pt x="4305" y="1309"/>
                  </a:lnTo>
                  <a:lnTo>
                    <a:pt x="4538" y="1229"/>
                  </a:lnTo>
                  <a:lnTo>
                    <a:pt x="4776" y="1162"/>
                  </a:lnTo>
                  <a:lnTo>
                    <a:pt x="5019" y="1106"/>
                  </a:lnTo>
                  <a:lnTo>
                    <a:pt x="5267" y="1062"/>
                  </a:lnTo>
                  <a:lnTo>
                    <a:pt x="5518" y="1030"/>
                  </a:lnTo>
                  <a:lnTo>
                    <a:pt x="5773" y="1010"/>
                  </a:lnTo>
                  <a:lnTo>
                    <a:pt x="6032" y="1004"/>
                  </a:lnTo>
                  <a:lnTo>
                    <a:pt x="6289" y="1010"/>
                  </a:lnTo>
                  <a:lnTo>
                    <a:pt x="6544" y="1030"/>
                  </a:lnTo>
                  <a:lnTo>
                    <a:pt x="6795" y="1062"/>
                  </a:lnTo>
                  <a:lnTo>
                    <a:pt x="7043" y="1106"/>
                  </a:lnTo>
                  <a:lnTo>
                    <a:pt x="7286" y="1162"/>
                  </a:lnTo>
                  <a:lnTo>
                    <a:pt x="7524" y="1229"/>
                  </a:lnTo>
                  <a:lnTo>
                    <a:pt x="7757" y="1309"/>
                  </a:lnTo>
                  <a:lnTo>
                    <a:pt x="7985" y="1399"/>
                  </a:lnTo>
                  <a:lnTo>
                    <a:pt x="8208" y="1499"/>
                  </a:lnTo>
                  <a:lnTo>
                    <a:pt x="8425" y="1610"/>
                  </a:lnTo>
                  <a:lnTo>
                    <a:pt x="8635" y="1731"/>
                  </a:lnTo>
                  <a:lnTo>
                    <a:pt x="8839" y="1862"/>
                  </a:lnTo>
                  <a:lnTo>
                    <a:pt x="9036" y="2002"/>
                  </a:lnTo>
                  <a:lnTo>
                    <a:pt x="9226" y="2151"/>
                  </a:lnTo>
                  <a:lnTo>
                    <a:pt x="9409" y="2309"/>
                  </a:lnTo>
                  <a:lnTo>
                    <a:pt x="9583" y="2475"/>
                  </a:lnTo>
                  <a:lnTo>
                    <a:pt x="9749" y="2650"/>
                  </a:lnTo>
                  <a:lnTo>
                    <a:pt x="9908" y="2832"/>
                  </a:lnTo>
                  <a:lnTo>
                    <a:pt x="10057" y="3022"/>
                  </a:lnTo>
                  <a:lnTo>
                    <a:pt x="10198" y="3219"/>
                  </a:lnTo>
                  <a:lnTo>
                    <a:pt x="10328" y="3422"/>
                  </a:lnTo>
                  <a:lnTo>
                    <a:pt x="10450" y="3632"/>
                  </a:lnTo>
                  <a:lnTo>
                    <a:pt x="10560" y="3849"/>
                  </a:lnTo>
                  <a:lnTo>
                    <a:pt x="10661" y="4071"/>
                  </a:lnTo>
                  <a:lnTo>
                    <a:pt x="10751" y="4299"/>
                  </a:lnTo>
                  <a:lnTo>
                    <a:pt x="10831" y="4532"/>
                  </a:lnTo>
                  <a:lnTo>
                    <a:pt x="10898" y="4770"/>
                  </a:lnTo>
                  <a:lnTo>
                    <a:pt x="10954" y="5012"/>
                  </a:lnTo>
                  <a:lnTo>
                    <a:pt x="10999" y="5259"/>
                  </a:lnTo>
                  <a:lnTo>
                    <a:pt x="11031" y="5510"/>
                  </a:lnTo>
                  <a:lnTo>
                    <a:pt x="11051" y="5765"/>
                  </a:lnTo>
                  <a:lnTo>
                    <a:pt x="11057" y="6023"/>
                  </a:lnTo>
                  <a:lnTo>
                    <a:pt x="11048" y="6330"/>
                  </a:lnTo>
                  <a:lnTo>
                    <a:pt x="11022" y="6639"/>
                  </a:lnTo>
                  <a:lnTo>
                    <a:pt x="10979" y="6948"/>
                  </a:lnTo>
                  <a:lnTo>
                    <a:pt x="10920" y="7259"/>
                  </a:lnTo>
                  <a:lnTo>
                    <a:pt x="10846" y="7570"/>
                  </a:lnTo>
                  <a:lnTo>
                    <a:pt x="10757" y="7881"/>
                  </a:lnTo>
                  <a:lnTo>
                    <a:pt x="10656" y="8193"/>
                  </a:lnTo>
                  <a:lnTo>
                    <a:pt x="10542" y="8504"/>
                  </a:lnTo>
                  <a:lnTo>
                    <a:pt x="10416" y="8814"/>
                  </a:lnTo>
                  <a:lnTo>
                    <a:pt x="10279" y="9122"/>
                  </a:lnTo>
                  <a:lnTo>
                    <a:pt x="10132" y="9430"/>
                  </a:lnTo>
                  <a:lnTo>
                    <a:pt x="9975" y="9735"/>
                  </a:lnTo>
                  <a:lnTo>
                    <a:pt x="9810" y="10039"/>
                  </a:lnTo>
                  <a:lnTo>
                    <a:pt x="9637" y="10340"/>
                  </a:lnTo>
                  <a:lnTo>
                    <a:pt x="9457" y="10639"/>
                  </a:lnTo>
                  <a:lnTo>
                    <a:pt x="9270" y="10934"/>
                  </a:lnTo>
                  <a:lnTo>
                    <a:pt x="9078" y="11227"/>
                  </a:lnTo>
                  <a:lnTo>
                    <a:pt x="8882" y="11516"/>
                  </a:lnTo>
                  <a:lnTo>
                    <a:pt x="8681" y="11801"/>
                  </a:lnTo>
                  <a:lnTo>
                    <a:pt x="8478" y="12081"/>
                  </a:lnTo>
                  <a:lnTo>
                    <a:pt x="8272" y="12357"/>
                  </a:lnTo>
                  <a:lnTo>
                    <a:pt x="8065" y="12628"/>
                  </a:lnTo>
                  <a:lnTo>
                    <a:pt x="7857" y="12893"/>
                  </a:lnTo>
                  <a:lnTo>
                    <a:pt x="7650" y="13154"/>
                  </a:lnTo>
                  <a:lnTo>
                    <a:pt x="7443" y="13407"/>
                  </a:lnTo>
                  <a:lnTo>
                    <a:pt x="7238" y="13655"/>
                  </a:lnTo>
                  <a:lnTo>
                    <a:pt x="7036" y="13897"/>
                  </a:lnTo>
                  <a:lnTo>
                    <a:pt x="6837" y="14132"/>
                  </a:lnTo>
                  <a:lnTo>
                    <a:pt x="6642" y="14359"/>
                  </a:lnTo>
                  <a:lnTo>
                    <a:pt x="6452" y="14579"/>
                  </a:lnTo>
                  <a:lnTo>
                    <a:pt x="6267" y="14791"/>
                  </a:lnTo>
                  <a:lnTo>
                    <a:pt x="6090" y="14996"/>
                  </a:lnTo>
                  <a:close/>
                  <a:moveTo>
                    <a:pt x="6032" y="0"/>
                  </a:moveTo>
                  <a:lnTo>
                    <a:pt x="5721" y="8"/>
                  </a:lnTo>
                  <a:lnTo>
                    <a:pt x="5415" y="31"/>
                  </a:lnTo>
                  <a:lnTo>
                    <a:pt x="5114" y="68"/>
                  </a:lnTo>
                  <a:lnTo>
                    <a:pt x="4817" y="121"/>
                  </a:lnTo>
                  <a:lnTo>
                    <a:pt x="4526" y="188"/>
                  </a:lnTo>
                  <a:lnTo>
                    <a:pt x="4239" y="268"/>
                  </a:lnTo>
                  <a:lnTo>
                    <a:pt x="3959" y="362"/>
                  </a:lnTo>
                  <a:lnTo>
                    <a:pt x="3686" y="470"/>
                  </a:lnTo>
                  <a:lnTo>
                    <a:pt x="3418" y="589"/>
                  </a:lnTo>
                  <a:lnTo>
                    <a:pt x="3159" y="722"/>
                  </a:lnTo>
                  <a:lnTo>
                    <a:pt x="2906" y="865"/>
                  </a:lnTo>
                  <a:lnTo>
                    <a:pt x="2661" y="1021"/>
                  </a:lnTo>
                  <a:lnTo>
                    <a:pt x="2424" y="1188"/>
                  </a:lnTo>
                  <a:lnTo>
                    <a:pt x="2197" y="1366"/>
                  </a:lnTo>
                  <a:lnTo>
                    <a:pt x="1978" y="1555"/>
                  </a:lnTo>
                  <a:lnTo>
                    <a:pt x="1768" y="1753"/>
                  </a:lnTo>
                  <a:lnTo>
                    <a:pt x="1569" y="1962"/>
                  </a:lnTo>
                  <a:lnTo>
                    <a:pt x="1379" y="2180"/>
                  </a:lnTo>
                  <a:lnTo>
                    <a:pt x="1200" y="2407"/>
                  </a:lnTo>
                  <a:lnTo>
                    <a:pt x="1031" y="2643"/>
                  </a:lnTo>
                  <a:lnTo>
                    <a:pt x="874" y="2887"/>
                  </a:lnTo>
                  <a:lnTo>
                    <a:pt x="729" y="3139"/>
                  </a:lnTo>
                  <a:lnTo>
                    <a:pt x="596" y="3399"/>
                  </a:lnTo>
                  <a:lnTo>
                    <a:pt x="474" y="3666"/>
                  </a:lnTo>
                  <a:lnTo>
                    <a:pt x="367" y="3940"/>
                  </a:lnTo>
                  <a:lnTo>
                    <a:pt x="271" y="4221"/>
                  </a:lnTo>
                  <a:lnTo>
                    <a:pt x="190" y="4508"/>
                  </a:lnTo>
                  <a:lnTo>
                    <a:pt x="123" y="4801"/>
                  </a:lnTo>
                  <a:lnTo>
                    <a:pt x="69" y="5099"/>
                  </a:lnTo>
                  <a:lnTo>
                    <a:pt x="31" y="5403"/>
                  </a:lnTo>
                  <a:lnTo>
                    <a:pt x="8" y="5711"/>
                  </a:lnTo>
                  <a:lnTo>
                    <a:pt x="0" y="6023"/>
                  </a:lnTo>
                  <a:lnTo>
                    <a:pt x="9" y="6352"/>
                  </a:lnTo>
                  <a:lnTo>
                    <a:pt x="34" y="6682"/>
                  </a:lnTo>
                  <a:lnTo>
                    <a:pt x="76" y="7012"/>
                  </a:lnTo>
                  <a:lnTo>
                    <a:pt x="134" y="7342"/>
                  </a:lnTo>
                  <a:lnTo>
                    <a:pt x="206" y="7671"/>
                  </a:lnTo>
                  <a:lnTo>
                    <a:pt x="292" y="8000"/>
                  </a:lnTo>
                  <a:lnTo>
                    <a:pt x="393" y="8328"/>
                  </a:lnTo>
                  <a:lnTo>
                    <a:pt x="506" y="8654"/>
                  </a:lnTo>
                  <a:lnTo>
                    <a:pt x="630" y="8980"/>
                  </a:lnTo>
                  <a:lnTo>
                    <a:pt x="767" y="9305"/>
                  </a:lnTo>
                  <a:lnTo>
                    <a:pt x="914" y="9628"/>
                  </a:lnTo>
                  <a:lnTo>
                    <a:pt x="1070" y="9948"/>
                  </a:lnTo>
                  <a:lnTo>
                    <a:pt x="1236" y="10267"/>
                  </a:lnTo>
                  <a:lnTo>
                    <a:pt x="1411" y="10583"/>
                  </a:lnTo>
                  <a:lnTo>
                    <a:pt x="1593" y="10897"/>
                  </a:lnTo>
                  <a:lnTo>
                    <a:pt x="1783" y="11208"/>
                  </a:lnTo>
                  <a:lnTo>
                    <a:pt x="1979" y="11518"/>
                  </a:lnTo>
                  <a:lnTo>
                    <a:pt x="2180" y="11823"/>
                  </a:lnTo>
                  <a:lnTo>
                    <a:pt x="2387" y="12125"/>
                  </a:lnTo>
                  <a:lnTo>
                    <a:pt x="2598" y="12423"/>
                  </a:lnTo>
                  <a:lnTo>
                    <a:pt x="2813" y="12718"/>
                  </a:lnTo>
                  <a:lnTo>
                    <a:pt x="3030" y="13009"/>
                  </a:lnTo>
                  <a:lnTo>
                    <a:pt x="3250" y="13296"/>
                  </a:lnTo>
                  <a:lnTo>
                    <a:pt x="3473" y="13578"/>
                  </a:lnTo>
                  <a:lnTo>
                    <a:pt x="3695" y="13856"/>
                  </a:lnTo>
                  <a:lnTo>
                    <a:pt x="3917" y="14129"/>
                  </a:lnTo>
                  <a:lnTo>
                    <a:pt x="4139" y="14397"/>
                  </a:lnTo>
                  <a:lnTo>
                    <a:pt x="4359" y="14659"/>
                  </a:lnTo>
                  <a:lnTo>
                    <a:pt x="4577" y="14917"/>
                  </a:lnTo>
                  <a:lnTo>
                    <a:pt x="4793" y="15169"/>
                  </a:lnTo>
                  <a:lnTo>
                    <a:pt x="5006" y="15415"/>
                  </a:lnTo>
                  <a:lnTo>
                    <a:pt x="5214" y="15655"/>
                  </a:lnTo>
                  <a:lnTo>
                    <a:pt x="5219" y="15661"/>
                  </a:lnTo>
                  <a:lnTo>
                    <a:pt x="5233" y="15675"/>
                  </a:lnTo>
                  <a:lnTo>
                    <a:pt x="5254" y="15695"/>
                  </a:lnTo>
                  <a:lnTo>
                    <a:pt x="5281" y="15722"/>
                  </a:lnTo>
                  <a:lnTo>
                    <a:pt x="5315" y="15752"/>
                  </a:lnTo>
                  <a:lnTo>
                    <a:pt x="5355" y="15786"/>
                  </a:lnTo>
                  <a:lnTo>
                    <a:pt x="5377" y="15804"/>
                  </a:lnTo>
                  <a:lnTo>
                    <a:pt x="5401" y="15822"/>
                  </a:lnTo>
                  <a:lnTo>
                    <a:pt x="5426" y="15841"/>
                  </a:lnTo>
                  <a:lnTo>
                    <a:pt x="5453" y="15860"/>
                  </a:lnTo>
                  <a:lnTo>
                    <a:pt x="5480" y="15878"/>
                  </a:lnTo>
                  <a:lnTo>
                    <a:pt x="5509" y="15897"/>
                  </a:lnTo>
                  <a:lnTo>
                    <a:pt x="5539" y="15915"/>
                  </a:lnTo>
                  <a:lnTo>
                    <a:pt x="5570" y="15933"/>
                  </a:lnTo>
                  <a:lnTo>
                    <a:pt x="5602" y="15950"/>
                  </a:lnTo>
                  <a:lnTo>
                    <a:pt x="5635" y="15967"/>
                  </a:lnTo>
                  <a:lnTo>
                    <a:pt x="5670" y="15982"/>
                  </a:lnTo>
                  <a:lnTo>
                    <a:pt x="5705" y="15997"/>
                  </a:lnTo>
                  <a:lnTo>
                    <a:pt x="5740" y="16010"/>
                  </a:lnTo>
                  <a:lnTo>
                    <a:pt x="5777" y="16022"/>
                  </a:lnTo>
                  <a:lnTo>
                    <a:pt x="5814" y="16032"/>
                  </a:lnTo>
                  <a:lnTo>
                    <a:pt x="5853" y="16041"/>
                  </a:lnTo>
                  <a:lnTo>
                    <a:pt x="5892" y="16048"/>
                  </a:lnTo>
                  <a:lnTo>
                    <a:pt x="5931" y="16054"/>
                  </a:lnTo>
                  <a:lnTo>
                    <a:pt x="5971" y="16057"/>
                  </a:lnTo>
                  <a:lnTo>
                    <a:pt x="6011" y="16058"/>
                  </a:lnTo>
                  <a:lnTo>
                    <a:pt x="6051" y="16058"/>
                  </a:lnTo>
                  <a:lnTo>
                    <a:pt x="6091" y="16057"/>
                  </a:lnTo>
                  <a:lnTo>
                    <a:pt x="6131" y="16054"/>
                  </a:lnTo>
                  <a:lnTo>
                    <a:pt x="6170" y="16048"/>
                  </a:lnTo>
                  <a:lnTo>
                    <a:pt x="6209" y="16041"/>
                  </a:lnTo>
                  <a:lnTo>
                    <a:pt x="6248" y="16032"/>
                  </a:lnTo>
                  <a:lnTo>
                    <a:pt x="6285" y="16022"/>
                  </a:lnTo>
                  <a:lnTo>
                    <a:pt x="6322" y="16010"/>
                  </a:lnTo>
                  <a:lnTo>
                    <a:pt x="6357" y="15997"/>
                  </a:lnTo>
                  <a:lnTo>
                    <a:pt x="6392" y="15982"/>
                  </a:lnTo>
                  <a:lnTo>
                    <a:pt x="6427" y="15967"/>
                  </a:lnTo>
                  <a:lnTo>
                    <a:pt x="6460" y="15950"/>
                  </a:lnTo>
                  <a:lnTo>
                    <a:pt x="6492" y="15933"/>
                  </a:lnTo>
                  <a:lnTo>
                    <a:pt x="6523" y="15915"/>
                  </a:lnTo>
                  <a:lnTo>
                    <a:pt x="6553" y="15897"/>
                  </a:lnTo>
                  <a:lnTo>
                    <a:pt x="6581" y="15878"/>
                  </a:lnTo>
                  <a:lnTo>
                    <a:pt x="6609" y="15860"/>
                  </a:lnTo>
                  <a:lnTo>
                    <a:pt x="6636" y="15841"/>
                  </a:lnTo>
                  <a:lnTo>
                    <a:pt x="6661" y="15822"/>
                  </a:lnTo>
                  <a:lnTo>
                    <a:pt x="6684" y="15804"/>
                  </a:lnTo>
                  <a:lnTo>
                    <a:pt x="6707" y="15786"/>
                  </a:lnTo>
                  <a:lnTo>
                    <a:pt x="6747" y="15752"/>
                  </a:lnTo>
                  <a:lnTo>
                    <a:pt x="6780" y="15722"/>
                  </a:lnTo>
                  <a:lnTo>
                    <a:pt x="6808" y="15695"/>
                  </a:lnTo>
                  <a:lnTo>
                    <a:pt x="6829" y="15675"/>
                  </a:lnTo>
                  <a:lnTo>
                    <a:pt x="6842" y="15661"/>
                  </a:lnTo>
                  <a:lnTo>
                    <a:pt x="6848" y="15655"/>
                  </a:lnTo>
                  <a:lnTo>
                    <a:pt x="7056" y="15415"/>
                  </a:lnTo>
                  <a:lnTo>
                    <a:pt x="7269" y="15169"/>
                  </a:lnTo>
                  <a:lnTo>
                    <a:pt x="7485" y="14917"/>
                  </a:lnTo>
                  <a:lnTo>
                    <a:pt x="7703" y="14659"/>
                  </a:lnTo>
                  <a:lnTo>
                    <a:pt x="7924" y="14397"/>
                  </a:lnTo>
                  <a:lnTo>
                    <a:pt x="8145" y="14129"/>
                  </a:lnTo>
                  <a:lnTo>
                    <a:pt x="8368" y="13856"/>
                  </a:lnTo>
                  <a:lnTo>
                    <a:pt x="8590" y="13578"/>
                  </a:lnTo>
                  <a:lnTo>
                    <a:pt x="8812" y="13296"/>
                  </a:lnTo>
                  <a:lnTo>
                    <a:pt x="9032" y="13009"/>
                  </a:lnTo>
                  <a:lnTo>
                    <a:pt x="9249" y="12718"/>
                  </a:lnTo>
                  <a:lnTo>
                    <a:pt x="9464" y="12423"/>
                  </a:lnTo>
                  <a:lnTo>
                    <a:pt x="9675" y="12125"/>
                  </a:lnTo>
                  <a:lnTo>
                    <a:pt x="9882" y="11823"/>
                  </a:lnTo>
                  <a:lnTo>
                    <a:pt x="10084" y="11518"/>
                  </a:lnTo>
                  <a:lnTo>
                    <a:pt x="10280" y="11208"/>
                  </a:lnTo>
                  <a:lnTo>
                    <a:pt x="10469" y="10897"/>
                  </a:lnTo>
                  <a:lnTo>
                    <a:pt x="10652" y="10583"/>
                  </a:lnTo>
                  <a:lnTo>
                    <a:pt x="10826" y="10267"/>
                  </a:lnTo>
                  <a:lnTo>
                    <a:pt x="10992" y="9948"/>
                  </a:lnTo>
                  <a:lnTo>
                    <a:pt x="11148" y="9628"/>
                  </a:lnTo>
                  <a:lnTo>
                    <a:pt x="11295" y="9305"/>
                  </a:lnTo>
                  <a:lnTo>
                    <a:pt x="11432" y="8980"/>
                  </a:lnTo>
                  <a:lnTo>
                    <a:pt x="11556" y="8654"/>
                  </a:lnTo>
                  <a:lnTo>
                    <a:pt x="11669" y="8328"/>
                  </a:lnTo>
                  <a:lnTo>
                    <a:pt x="11770" y="8000"/>
                  </a:lnTo>
                  <a:lnTo>
                    <a:pt x="11856" y="7671"/>
                  </a:lnTo>
                  <a:lnTo>
                    <a:pt x="11928" y="7342"/>
                  </a:lnTo>
                  <a:lnTo>
                    <a:pt x="11986" y="7012"/>
                  </a:lnTo>
                  <a:lnTo>
                    <a:pt x="12028" y="6682"/>
                  </a:lnTo>
                  <a:lnTo>
                    <a:pt x="12053" y="6352"/>
                  </a:lnTo>
                  <a:lnTo>
                    <a:pt x="12062" y="6023"/>
                  </a:lnTo>
                  <a:lnTo>
                    <a:pt x="12054" y="5711"/>
                  </a:lnTo>
                  <a:lnTo>
                    <a:pt x="12031" y="5403"/>
                  </a:lnTo>
                  <a:lnTo>
                    <a:pt x="11993" y="5099"/>
                  </a:lnTo>
                  <a:lnTo>
                    <a:pt x="11939" y="4801"/>
                  </a:lnTo>
                  <a:lnTo>
                    <a:pt x="11872" y="4508"/>
                  </a:lnTo>
                  <a:lnTo>
                    <a:pt x="11791" y="4221"/>
                  </a:lnTo>
                  <a:lnTo>
                    <a:pt x="11695" y="3940"/>
                  </a:lnTo>
                  <a:lnTo>
                    <a:pt x="11588" y="3666"/>
                  </a:lnTo>
                  <a:lnTo>
                    <a:pt x="11466" y="3399"/>
                  </a:lnTo>
                  <a:lnTo>
                    <a:pt x="11333" y="3139"/>
                  </a:lnTo>
                  <a:lnTo>
                    <a:pt x="11188" y="2887"/>
                  </a:lnTo>
                  <a:lnTo>
                    <a:pt x="11031" y="2643"/>
                  </a:lnTo>
                  <a:lnTo>
                    <a:pt x="10862" y="2407"/>
                  </a:lnTo>
                  <a:lnTo>
                    <a:pt x="10683" y="2180"/>
                  </a:lnTo>
                  <a:lnTo>
                    <a:pt x="10493" y="1962"/>
                  </a:lnTo>
                  <a:lnTo>
                    <a:pt x="10294" y="1753"/>
                  </a:lnTo>
                  <a:lnTo>
                    <a:pt x="10084" y="1555"/>
                  </a:lnTo>
                  <a:lnTo>
                    <a:pt x="9865" y="1366"/>
                  </a:lnTo>
                  <a:lnTo>
                    <a:pt x="9638" y="1188"/>
                  </a:lnTo>
                  <a:lnTo>
                    <a:pt x="9401" y="1021"/>
                  </a:lnTo>
                  <a:lnTo>
                    <a:pt x="9156" y="865"/>
                  </a:lnTo>
                  <a:lnTo>
                    <a:pt x="8903" y="722"/>
                  </a:lnTo>
                  <a:lnTo>
                    <a:pt x="8644" y="589"/>
                  </a:lnTo>
                  <a:lnTo>
                    <a:pt x="8376" y="470"/>
                  </a:lnTo>
                  <a:lnTo>
                    <a:pt x="8103" y="362"/>
                  </a:lnTo>
                  <a:lnTo>
                    <a:pt x="7823" y="268"/>
                  </a:lnTo>
                  <a:lnTo>
                    <a:pt x="7536" y="188"/>
                  </a:lnTo>
                  <a:lnTo>
                    <a:pt x="7245" y="121"/>
                  </a:lnTo>
                  <a:lnTo>
                    <a:pt x="6948" y="68"/>
                  </a:lnTo>
                  <a:lnTo>
                    <a:pt x="6647" y="31"/>
                  </a:lnTo>
                  <a:lnTo>
                    <a:pt x="6341" y="8"/>
                  </a:lnTo>
                  <a:lnTo>
                    <a:pt x="60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Roboto Regular" charset="0"/>
              </a:endParaRPr>
            </a:p>
          </p:txBody>
        </p:sp>
      </p:grpSp>
      <p:sp>
        <p:nvSpPr>
          <p:cNvPr id="119" name="Freeform 140"/>
          <p:cNvSpPr>
            <a:spLocks noEditPoints="1"/>
          </p:cNvSpPr>
          <p:nvPr/>
        </p:nvSpPr>
        <p:spPr bwMode="auto">
          <a:xfrm>
            <a:off x="348421" y="4567912"/>
            <a:ext cx="401448" cy="263018"/>
          </a:xfrm>
          <a:custGeom>
            <a:avLst/>
            <a:gdLst>
              <a:gd name="T0" fmla="*/ 8477 w 16095"/>
              <a:gd name="T1" fmla="*/ 6935 h 10545"/>
              <a:gd name="T2" fmla="*/ 8249 w 16095"/>
              <a:gd name="T3" fmla="*/ 7011 h 10545"/>
              <a:gd name="T4" fmla="*/ 8006 w 16095"/>
              <a:gd name="T5" fmla="*/ 7030 h 10545"/>
              <a:gd name="T6" fmla="*/ 7768 w 16095"/>
              <a:gd name="T7" fmla="*/ 6992 h 10545"/>
              <a:gd name="T8" fmla="*/ 7547 w 16095"/>
              <a:gd name="T9" fmla="*/ 6897 h 10545"/>
              <a:gd name="T10" fmla="*/ 1006 w 16095"/>
              <a:gd name="T11" fmla="*/ 2010 h 10545"/>
              <a:gd name="T12" fmla="*/ 1038 w 16095"/>
              <a:gd name="T13" fmla="*/ 1758 h 10545"/>
              <a:gd name="T14" fmla="*/ 1152 w 16095"/>
              <a:gd name="T15" fmla="*/ 1488 h 10545"/>
              <a:gd name="T16" fmla="*/ 1336 w 16095"/>
              <a:gd name="T17" fmla="*/ 1265 h 10545"/>
              <a:gd name="T18" fmla="*/ 1576 w 16095"/>
              <a:gd name="T19" fmla="*/ 1104 h 10545"/>
              <a:gd name="T20" fmla="*/ 1859 w 16095"/>
              <a:gd name="T21" fmla="*/ 1016 h 10545"/>
              <a:gd name="T22" fmla="*/ 14186 w 16095"/>
              <a:gd name="T23" fmla="*/ 1009 h 10545"/>
              <a:gd name="T24" fmla="*/ 14474 w 16095"/>
              <a:gd name="T25" fmla="*/ 1084 h 10545"/>
              <a:gd name="T26" fmla="*/ 14723 w 16095"/>
              <a:gd name="T27" fmla="*/ 1234 h 10545"/>
              <a:gd name="T28" fmla="*/ 14917 w 16095"/>
              <a:gd name="T29" fmla="*/ 1447 h 10545"/>
              <a:gd name="T30" fmla="*/ 15044 w 16095"/>
              <a:gd name="T31" fmla="*/ 1710 h 10545"/>
              <a:gd name="T32" fmla="*/ 15089 w 16095"/>
              <a:gd name="T33" fmla="*/ 2009 h 10545"/>
              <a:gd name="T34" fmla="*/ 15089 w 16095"/>
              <a:gd name="T35" fmla="*/ 8535 h 10545"/>
              <a:gd name="T36" fmla="*/ 15044 w 16095"/>
              <a:gd name="T37" fmla="*/ 8835 h 10545"/>
              <a:gd name="T38" fmla="*/ 14917 w 16095"/>
              <a:gd name="T39" fmla="*/ 9097 h 10545"/>
              <a:gd name="T40" fmla="*/ 14723 w 16095"/>
              <a:gd name="T41" fmla="*/ 9311 h 10545"/>
              <a:gd name="T42" fmla="*/ 14474 w 16095"/>
              <a:gd name="T43" fmla="*/ 9461 h 10545"/>
              <a:gd name="T44" fmla="*/ 14186 w 16095"/>
              <a:gd name="T45" fmla="*/ 9535 h 10545"/>
              <a:gd name="T46" fmla="*/ 1859 w 16095"/>
              <a:gd name="T47" fmla="*/ 9529 h 10545"/>
              <a:gd name="T48" fmla="*/ 1576 w 16095"/>
              <a:gd name="T49" fmla="*/ 9441 h 10545"/>
              <a:gd name="T50" fmla="*/ 1336 w 16095"/>
              <a:gd name="T51" fmla="*/ 9280 h 10545"/>
              <a:gd name="T52" fmla="*/ 1152 w 16095"/>
              <a:gd name="T53" fmla="*/ 9057 h 10545"/>
              <a:gd name="T54" fmla="*/ 1038 w 16095"/>
              <a:gd name="T55" fmla="*/ 8786 h 10545"/>
              <a:gd name="T56" fmla="*/ 4945 w 16095"/>
              <a:gd name="T57" fmla="*/ 5587 h 10545"/>
              <a:gd name="T58" fmla="*/ 7271 w 16095"/>
              <a:gd name="T59" fmla="*/ 7318 h 10545"/>
              <a:gd name="T60" fmla="*/ 7435 w 16095"/>
              <a:gd name="T61" fmla="*/ 7403 h 10545"/>
              <a:gd name="T62" fmla="*/ 7605 w 16095"/>
              <a:gd name="T63" fmla="*/ 7466 h 10545"/>
              <a:gd name="T64" fmla="*/ 7780 w 16095"/>
              <a:gd name="T65" fmla="*/ 7509 h 10545"/>
              <a:gd name="T66" fmla="*/ 7958 w 16095"/>
              <a:gd name="T67" fmla="*/ 7530 h 10545"/>
              <a:gd name="T68" fmla="*/ 8137 w 16095"/>
              <a:gd name="T69" fmla="*/ 7530 h 10545"/>
              <a:gd name="T70" fmla="*/ 8315 w 16095"/>
              <a:gd name="T71" fmla="*/ 7509 h 10545"/>
              <a:gd name="T72" fmla="*/ 8490 w 16095"/>
              <a:gd name="T73" fmla="*/ 7466 h 10545"/>
              <a:gd name="T74" fmla="*/ 8660 w 16095"/>
              <a:gd name="T75" fmla="*/ 7403 h 10545"/>
              <a:gd name="T76" fmla="*/ 8823 w 16095"/>
              <a:gd name="T77" fmla="*/ 7318 h 10545"/>
              <a:gd name="T78" fmla="*/ 11150 w 16095"/>
              <a:gd name="T79" fmla="*/ 5587 h 10545"/>
              <a:gd name="T80" fmla="*/ 14083 w 16095"/>
              <a:gd name="T81" fmla="*/ 0 h 10545"/>
              <a:gd name="T82" fmla="*/ 1509 w 16095"/>
              <a:gd name="T83" fmla="*/ 63 h 10545"/>
              <a:gd name="T84" fmla="*/ 969 w 16095"/>
              <a:gd name="T85" fmla="*/ 291 h 10545"/>
              <a:gd name="T86" fmla="*/ 523 w 16095"/>
              <a:gd name="T87" fmla="*/ 658 h 10545"/>
              <a:gd name="T88" fmla="*/ 198 w 16095"/>
              <a:gd name="T89" fmla="*/ 1138 h 10545"/>
              <a:gd name="T90" fmla="*/ 23 w 16095"/>
              <a:gd name="T91" fmla="*/ 1702 h 10545"/>
              <a:gd name="T92" fmla="*/ 10 w 16095"/>
              <a:gd name="T93" fmla="*/ 8741 h 10545"/>
              <a:gd name="T94" fmla="*/ 158 w 16095"/>
              <a:gd name="T95" fmla="*/ 9318 h 10545"/>
              <a:gd name="T96" fmla="*/ 460 w 16095"/>
              <a:gd name="T97" fmla="*/ 9814 h 10545"/>
              <a:gd name="T98" fmla="*/ 887 w 16095"/>
              <a:gd name="T99" fmla="*/ 10202 h 10545"/>
              <a:gd name="T100" fmla="*/ 1413 w 16095"/>
              <a:gd name="T101" fmla="*/ 10455 h 10545"/>
              <a:gd name="T102" fmla="*/ 2012 w 16095"/>
              <a:gd name="T103" fmla="*/ 10545 h 10545"/>
              <a:gd name="T104" fmla="*/ 14586 w 16095"/>
              <a:gd name="T105" fmla="*/ 10482 h 10545"/>
              <a:gd name="T106" fmla="*/ 15126 w 16095"/>
              <a:gd name="T107" fmla="*/ 10254 h 10545"/>
              <a:gd name="T108" fmla="*/ 15572 w 16095"/>
              <a:gd name="T109" fmla="*/ 9886 h 10545"/>
              <a:gd name="T110" fmla="*/ 15897 w 16095"/>
              <a:gd name="T111" fmla="*/ 9407 h 10545"/>
              <a:gd name="T112" fmla="*/ 16072 w 16095"/>
              <a:gd name="T113" fmla="*/ 8842 h 10545"/>
              <a:gd name="T114" fmla="*/ 16085 w 16095"/>
              <a:gd name="T115" fmla="*/ 1803 h 10545"/>
              <a:gd name="T116" fmla="*/ 15937 w 16095"/>
              <a:gd name="T117" fmla="*/ 1227 h 10545"/>
              <a:gd name="T118" fmla="*/ 15635 w 16095"/>
              <a:gd name="T119" fmla="*/ 731 h 10545"/>
              <a:gd name="T120" fmla="*/ 15208 w 16095"/>
              <a:gd name="T121" fmla="*/ 343 h 10545"/>
              <a:gd name="T122" fmla="*/ 14682 w 16095"/>
              <a:gd name="T123" fmla="*/ 90 h 10545"/>
              <a:gd name="T124" fmla="*/ 14083 w 16095"/>
              <a:gd name="T125" fmla="*/ 0 h 10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095" h="10545">
                <a:moveTo>
                  <a:pt x="8651" y="6830"/>
                </a:moveTo>
                <a:lnTo>
                  <a:pt x="8618" y="6853"/>
                </a:lnTo>
                <a:lnTo>
                  <a:pt x="8584" y="6876"/>
                </a:lnTo>
                <a:lnTo>
                  <a:pt x="8548" y="6897"/>
                </a:lnTo>
                <a:lnTo>
                  <a:pt x="8513" y="6917"/>
                </a:lnTo>
                <a:lnTo>
                  <a:pt x="8477" y="6935"/>
                </a:lnTo>
                <a:lnTo>
                  <a:pt x="8441" y="6951"/>
                </a:lnTo>
                <a:lnTo>
                  <a:pt x="8404" y="6966"/>
                </a:lnTo>
                <a:lnTo>
                  <a:pt x="8365" y="6980"/>
                </a:lnTo>
                <a:lnTo>
                  <a:pt x="8327" y="6992"/>
                </a:lnTo>
                <a:lnTo>
                  <a:pt x="8288" y="7002"/>
                </a:lnTo>
                <a:lnTo>
                  <a:pt x="8249" y="7011"/>
                </a:lnTo>
                <a:lnTo>
                  <a:pt x="8209" y="7018"/>
                </a:lnTo>
                <a:lnTo>
                  <a:pt x="8169" y="7023"/>
                </a:lnTo>
                <a:lnTo>
                  <a:pt x="8129" y="7027"/>
                </a:lnTo>
                <a:lnTo>
                  <a:pt x="8089" y="7030"/>
                </a:lnTo>
                <a:lnTo>
                  <a:pt x="8048" y="7031"/>
                </a:lnTo>
                <a:lnTo>
                  <a:pt x="8006" y="7030"/>
                </a:lnTo>
                <a:lnTo>
                  <a:pt x="7966" y="7027"/>
                </a:lnTo>
                <a:lnTo>
                  <a:pt x="7926" y="7023"/>
                </a:lnTo>
                <a:lnTo>
                  <a:pt x="7886" y="7018"/>
                </a:lnTo>
                <a:lnTo>
                  <a:pt x="7845" y="7011"/>
                </a:lnTo>
                <a:lnTo>
                  <a:pt x="7806" y="7002"/>
                </a:lnTo>
                <a:lnTo>
                  <a:pt x="7768" y="6992"/>
                </a:lnTo>
                <a:lnTo>
                  <a:pt x="7730" y="6980"/>
                </a:lnTo>
                <a:lnTo>
                  <a:pt x="7691" y="6966"/>
                </a:lnTo>
                <a:lnTo>
                  <a:pt x="7654" y="6951"/>
                </a:lnTo>
                <a:lnTo>
                  <a:pt x="7618" y="6935"/>
                </a:lnTo>
                <a:lnTo>
                  <a:pt x="7582" y="6917"/>
                </a:lnTo>
                <a:lnTo>
                  <a:pt x="7547" y="6897"/>
                </a:lnTo>
                <a:lnTo>
                  <a:pt x="7511" y="6876"/>
                </a:lnTo>
                <a:lnTo>
                  <a:pt x="7477" y="6853"/>
                </a:lnTo>
                <a:lnTo>
                  <a:pt x="7444" y="6830"/>
                </a:lnTo>
                <a:lnTo>
                  <a:pt x="5364" y="5273"/>
                </a:lnTo>
                <a:lnTo>
                  <a:pt x="4945" y="4958"/>
                </a:lnTo>
                <a:lnTo>
                  <a:pt x="1006" y="2010"/>
                </a:lnTo>
                <a:lnTo>
                  <a:pt x="1006" y="2009"/>
                </a:lnTo>
                <a:lnTo>
                  <a:pt x="1007" y="1957"/>
                </a:lnTo>
                <a:lnTo>
                  <a:pt x="1011" y="1906"/>
                </a:lnTo>
                <a:lnTo>
                  <a:pt x="1018" y="1856"/>
                </a:lnTo>
                <a:lnTo>
                  <a:pt x="1026" y="1807"/>
                </a:lnTo>
                <a:lnTo>
                  <a:pt x="1038" y="1758"/>
                </a:lnTo>
                <a:lnTo>
                  <a:pt x="1051" y="1710"/>
                </a:lnTo>
                <a:lnTo>
                  <a:pt x="1067" y="1663"/>
                </a:lnTo>
                <a:lnTo>
                  <a:pt x="1085" y="1618"/>
                </a:lnTo>
                <a:lnTo>
                  <a:pt x="1106" y="1574"/>
                </a:lnTo>
                <a:lnTo>
                  <a:pt x="1128" y="1531"/>
                </a:lnTo>
                <a:lnTo>
                  <a:pt x="1152" y="1488"/>
                </a:lnTo>
                <a:lnTo>
                  <a:pt x="1178" y="1447"/>
                </a:lnTo>
                <a:lnTo>
                  <a:pt x="1206" y="1408"/>
                </a:lnTo>
                <a:lnTo>
                  <a:pt x="1236" y="1370"/>
                </a:lnTo>
                <a:lnTo>
                  <a:pt x="1267" y="1334"/>
                </a:lnTo>
                <a:lnTo>
                  <a:pt x="1301" y="1299"/>
                </a:lnTo>
                <a:lnTo>
                  <a:pt x="1336" y="1265"/>
                </a:lnTo>
                <a:lnTo>
                  <a:pt x="1372" y="1234"/>
                </a:lnTo>
                <a:lnTo>
                  <a:pt x="1410" y="1204"/>
                </a:lnTo>
                <a:lnTo>
                  <a:pt x="1450" y="1176"/>
                </a:lnTo>
                <a:lnTo>
                  <a:pt x="1491" y="1150"/>
                </a:lnTo>
                <a:lnTo>
                  <a:pt x="1533" y="1126"/>
                </a:lnTo>
                <a:lnTo>
                  <a:pt x="1576" y="1104"/>
                </a:lnTo>
                <a:lnTo>
                  <a:pt x="1621" y="1084"/>
                </a:lnTo>
                <a:lnTo>
                  <a:pt x="1666" y="1066"/>
                </a:lnTo>
                <a:lnTo>
                  <a:pt x="1713" y="1049"/>
                </a:lnTo>
                <a:lnTo>
                  <a:pt x="1760" y="1036"/>
                </a:lnTo>
                <a:lnTo>
                  <a:pt x="1810" y="1024"/>
                </a:lnTo>
                <a:lnTo>
                  <a:pt x="1859" y="1016"/>
                </a:lnTo>
                <a:lnTo>
                  <a:pt x="1909" y="1009"/>
                </a:lnTo>
                <a:lnTo>
                  <a:pt x="1961" y="1005"/>
                </a:lnTo>
                <a:lnTo>
                  <a:pt x="2012" y="1004"/>
                </a:lnTo>
                <a:lnTo>
                  <a:pt x="14083" y="1004"/>
                </a:lnTo>
                <a:lnTo>
                  <a:pt x="14134" y="1005"/>
                </a:lnTo>
                <a:lnTo>
                  <a:pt x="14186" y="1009"/>
                </a:lnTo>
                <a:lnTo>
                  <a:pt x="14236" y="1016"/>
                </a:lnTo>
                <a:lnTo>
                  <a:pt x="14285" y="1024"/>
                </a:lnTo>
                <a:lnTo>
                  <a:pt x="14335" y="1036"/>
                </a:lnTo>
                <a:lnTo>
                  <a:pt x="14382" y="1049"/>
                </a:lnTo>
                <a:lnTo>
                  <a:pt x="14428" y="1066"/>
                </a:lnTo>
                <a:lnTo>
                  <a:pt x="14474" y="1084"/>
                </a:lnTo>
                <a:lnTo>
                  <a:pt x="14519" y="1104"/>
                </a:lnTo>
                <a:lnTo>
                  <a:pt x="14562" y="1126"/>
                </a:lnTo>
                <a:lnTo>
                  <a:pt x="14604" y="1150"/>
                </a:lnTo>
                <a:lnTo>
                  <a:pt x="14645" y="1176"/>
                </a:lnTo>
                <a:lnTo>
                  <a:pt x="14685" y="1204"/>
                </a:lnTo>
                <a:lnTo>
                  <a:pt x="14723" y="1234"/>
                </a:lnTo>
                <a:lnTo>
                  <a:pt x="14759" y="1265"/>
                </a:lnTo>
                <a:lnTo>
                  <a:pt x="14794" y="1299"/>
                </a:lnTo>
                <a:lnTo>
                  <a:pt x="14828" y="1334"/>
                </a:lnTo>
                <a:lnTo>
                  <a:pt x="14859" y="1370"/>
                </a:lnTo>
                <a:lnTo>
                  <a:pt x="14889" y="1408"/>
                </a:lnTo>
                <a:lnTo>
                  <a:pt x="14917" y="1447"/>
                </a:lnTo>
                <a:lnTo>
                  <a:pt x="14943" y="1488"/>
                </a:lnTo>
                <a:lnTo>
                  <a:pt x="14967" y="1531"/>
                </a:lnTo>
                <a:lnTo>
                  <a:pt x="14989" y="1574"/>
                </a:lnTo>
                <a:lnTo>
                  <a:pt x="15010" y="1618"/>
                </a:lnTo>
                <a:lnTo>
                  <a:pt x="15028" y="1663"/>
                </a:lnTo>
                <a:lnTo>
                  <a:pt x="15044" y="1710"/>
                </a:lnTo>
                <a:lnTo>
                  <a:pt x="15058" y="1758"/>
                </a:lnTo>
                <a:lnTo>
                  <a:pt x="15069" y="1807"/>
                </a:lnTo>
                <a:lnTo>
                  <a:pt x="15078" y="1856"/>
                </a:lnTo>
                <a:lnTo>
                  <a:pt x="15084" y="1906"/>
                </a:lnTo>
                <a:lnTo>
                  <a:pt x="15088" y="1957"/>
                </a:lnTo>
                <a:lnTo>
                  <a:pt x="15089" y="2009"/>
                </a:lnTo>
                <a:lnTo>
                  <a:pt x="8651" y="6830"/>
                </a:lnTo>
                <a:close/>
                <a:moveTo>
                  <a:pt x="15089" y="7908"/>
                </a:moveTo>
                <a:lnTo>
                  <a:pt x="11569" y="5273"/>
                </a:lnTo>
                <a:lnTo>
                  <a:pt x="15089" y="2636"/>
                </a:lnTo>
                <a:lnTo>
                  <a:pt x="15089" y="7908"/>
                </a:lnTo>
                <a:close/>
                <a:moveTo>
                  <a:pt x="15089" y="8535"/>
                </a:moveTo>
                <a:lnTo>
                  <a:pt x="15088" y="8588"/>
                </a:lnTo>
                <a:lnTo>
                  <a:pt x="15084" y="8639"/>
                </a:lnTo>
                <a:lnTo>
                  <a:pt x="15078" y="8689"/>
                </a:lnTo>
                <a:lnTo>
                  <a:pt x="15069" y="8738"/>
                </a:lnTo>
                <a:lnTo>
                  <a:pt x="15058" y="8786"/>
                </a:lnTo>
                <a:lnTo>
                  <a:pt x="15044" y="8835"/>
                </a:lnTo>
                <a:lnTo>
                  <a:pt x="15028" y="8881"/>
                </a:lnTo>
                <a:lnTo>
                  <a:pt x="15010" y="8927"/>
                </a:lnTo>
                <a:lnTo>
                  <a:pt x="14989" y="8971"/>
                </a:lnTo>
                <a:lnTo>
                  <a:pt x="14967" y="9014"/>
                </a:lnTo>
                <a:lnTo>
                  <a:pt x="14943" y="9057"/>
                </a:lnTo>
                <a:lnTo>
                  <a:pt x="14917" y="9097"/>
                </a:lnTo>
                <a:lnTo>
                  <a:pt x="14889" y="9137"/>
                </a:lnTo>
                <a:lnTo>
                  <a:pt x="14859" y="9174"/>
                </a:lnTo>
                <a:lnTo>
                  <a:pt x="14828" y="9211"/>
                </a:lnTo>
                <a:lnTo>
                  <a:pt x="14794" y="9246"/>
                </a:lnTo>
                <a:lnTo>
                  <a:pt x="14759" y="9280"/>
                </a:lnTo>
                <a:lnTo>
                  <a:pt x="14723" y="9311"/>
                </a:lnTo>
                <a:lnTo>
                  <a:pt x="14685" y="9341"/>
                </a:lnTo>
                <a:lnTo>
                  <a:pt x="14645" y="9369"/>
                </a:lnTo>
                <a:lnTo>
                  <a:pt x="14604" y="9395"/>
                </a:lnTo>
                <a:lnTo>
                  <a:pt x="14562" y="9419"/>
                </a:lnTo>
                <a:lnTo>
                  <a:pt x="14519" y="9441"/>
                </a:lnTo>
                <a:lnTo>
                  <a:pt x="14474" y="9461"/>
                </a:lnTo>
                <a:lnTo>
                  <a:pt x="14428" y="9479"/>
                </a:lnTo>
                <a:lnTo>
                  <a:pt x="14382" y="9496"/>
                </a:lnTo>
                <a:lnTo>
                  <a:pt x="14335" y="9509"/>
                </a:lnTo>
                <a:lnTo>
                  <a:pt x="14285" y="9520"/>
                </a:lnTo>
                <a:lnTo>
                  <a:pt x="14236" y="9529"/>
                </a:lnTo>
                <a:lnTo>
                  <a:pt x="14186" y="9535"/>
                </a:lnTo>
                <a:lnTo>
                  <a:pt x="14134" y="9539"/>
                </a:lnTo>
                <a:lnTo>
                  <a:pt x="14083" y="9540"/>
                </a:lnTo>
                <a:lnTo>
                  <a:pt x="2012" y="9540"/>
                </a:lnTo>
                <a:lnTo>
                  <a:pt x="1961" y="9539"/>
                </a:lnTo>
                <a:lnTo>
                  <a:pt x="1909" y="9535"/>
                </a:lnTo>
                <a:lnTo>
                  <a:pt x="1859" y="9529"/>
                </a:lnTo>
                <a:lnTo>
                  <a:pt x="1810" y="9520"/>
                </a:lnTo>
                <a:lnTo>
                  <a:pt x="1760" y="9509"/>
                </a:lnTo>
                <a:lnTo>
                  <a:pt x="1713" y="9496"/>
                </a:lnTo>
                <a:lnTo>
                  <a:pt x="1666" y="9479"/>
                </a:lnTo>
                <a:lnTo>
                  <a:pt x="1621" y="9461"/>
                </a:lnTo>
                <a:lnTo>
                  <a:pt x="1576" y="9441"/>
                </a:lnTo>
                <a:lnTo>
                  <a:pt x="1533" y="9419"/>
                </a:lnTo>
                <a:lnTo>
                  <a:pt x="1491" y="9395"/>
                </a:lnTo>
                <a:lnTo>
                  <a:pt x="1450" y="9369"/>
                </a:lnTo>
                <a:lnTo>
                  <a:pt x="1410" y="9341"/>
                </a:lnTo>
                <a:lnTo>
                  <a:pt x="1372" y="9311"/>
                </a:lnTo>
                <a:lnTo>
                  <a:pt x="1336" y="9280"/>
                </a:lnTo>
                <a:lnTo>
                  <a:pt x="1301" y="9246"/>
                </a:lnTo>
                <a:lnTo>
                  <a:pt x="1267" y="9211"/>
                </a:lnTo>
                <a:lnTo>
                  <a:pt x="1236" y="9174"/>
                </a:lnTo>
                <a:lnTo>
                  <a:pt x="1206" y="9137"/>
                </a:lnTo>
                <a:lnTo>
                  <a:pt x="1178" y="9097"/>
                </a:lnTo>
                <a:lnTo>
                  <a:pt x="1152" y="9057"/>
                </a:lnTo>
                <a:lnTo>
                  <a:pt x="1128" y="9014"/>
                </a:lnTo>
                <a:lnTo>
                  <a:pt x="1106" y="8971"/>
                </a:lnTo>
                <a:lnTo>
                  <a:pt x="1085" y="8927"/>
                </a:lnTo>
                <a:lnTo>
                  <a:pt x="1067" y="8881"/>
                </a:lnTo>
                <a:lnTo>
                  <a:pt x="1051" y="8835"/>
                </a:lnTo>
                <a:lnTo>
                  <a:pt x="1038" y="8786"/>
                </a:lnTo>
                <a:lnTo>
                  <a:pt x="1026" y="8738"/>
                </a:lnTo>
                <a:lnTo>
                  <a:pt x="1018" y="8689"/>
                </a:lnTo>
                <a:lnTo>
                  <a:pt x="1011" y="8639"/>
                </a:lnTo>
                <a:lnTo>
                  <a:pt x="1007" y="8588"/>
                </a:lnTo>
                <a:lnTo>
                  <a:pt x="1006" y="8535"/>
                </a:lnTo>
                <a:lnTo>
                  <a:pt x="4945" y="5587"/>
                </a:lnTo>
                <a:lnTo>
                  <a:pt x="7142" y="7232"/>
                </a:lnTo>
                <a:lnTo>
                  <a:pt x="7167" y="7250"/>
                </a:lnTo>
                <a:lnTo>
                  <a:pt x="7193" y="7268"/>
                </a:lnTo>
                <a:lnTo>
                  <a:pt x="7219" y="7285"/>
                </a:lnTo>
                <a:lnTo>
                  <a:pt x="7245" y="7302"/>
                </a:lnTo>
                <a:lnTo>
                  <a:pt x="7271" y="7318"/>
                </a:lnTo>
                <a:lnTo>
                  <a:pt x="7298" y="7333"/>
                </a:lnTo>
                <a:lnTo>
                  <a:pt x="7325" y="7348"/>
                </a:lnTo>
                <a:lnTo>
                  <a:pt x="7352" y="7363"/>
                </a:lnTo>
                <a:lnTo>
                  <a:pt x="7380" y="7376"/>
                </a:lnTo>
                <a:lnTo>
                  <a:pt x="7407" y="7391"/>
                </a:lnTo>
                <a:lnTo>
                  <a:pt x="7435" y="7403"/>
                </a:lnTo>
                <a:lnTo>
                  <a:pt x="7462" y="7415"/>
                </a:lnTo>
                <a:lnTo>
                  <a:pt x="7490" y="7427"/>
                </a:lnTo>
                <a:lnTo>
                  <a:pt x="7518" y="7437"/>
                </a:lnTo>
                <a:lnTo>
                  <a:pt x="7548" y="7448"/>
                </a:lnTo>
                <a:lnTo>
                  <a:pt x="7576" y="7457"/>
                </a:lnTo>
                <a:lnTo>
                  <a:pt x="7605" y="7466"/>
                </a:lnTo>
                <a:lnTo>
                  <a:pt x="7633" y="7475"/>
                </a:lnTo>
                <a:lnTo>
                  <a:pt x="7662" y="7483"/>
                </a:lnTo>
                <a:lnTo>
                  <a:pt x="7691" y="7490"/>
                </a:lnTo>
                <a:lnTo>
                  <a:pt x="7721" y="7497"/>
                </a:lnTo>
                <a:lnTo>
                  <a:pt x="7750" y="7503"/>
                </a:lnTo>
                <a:lnTo>
                  <a:pt x="7780" y="7509"/>
                </a:lnTo>
                <a:lnTo>
                  <a:pt x="7809" y="7514"/>
                </a:lnTo>
                <a:lnTo>
                  <a:pt x="7839" y="7518"/>
                </a:lnTo>
                <a:lnTo>
                  <a:pt x="7868" y="7522"/>
                </a:lnTo>
                <a:lnTo>
                  <a:pt x="7899" y="7525"/>
                </a:lnTo>
                <a:lnTo>
                  <a:pt x="7928" y="7528"/>
                </a:lnTo>
                <a:lnTo>
                  <a:pt x="7958" y="7530"/>
                </a:lnTo>
                <a:lnTo>
                  <a:pt x="7988" y="7531"/>
                </a:lnTo>
                <a:lnTo>
                  <a:pt x="8017" y="7532"/>
                </a:lnTo>
                <a:lnTo>
                  <a:pt x="8048" y="7532"/>
                </a:lnTo>
                <a:lnTo>
                  <a:pt x="8078" y="7532"/>
                </a:lnTo>
                <a:lnTo>
                  <a:pt x="8107" y="7531"/>
                </a:lnTo>
                <a:lnTo>
                  <a:pt x="8137" y="7530"/>
                </a:lnTo>
                <a:lnTo>
                  <a:pt x="8167" y="7528"/>
                </a:lnTo>
                <a:lnTo>
                  <a:pt x="8196" y="7525"/>
                </a:lnTo>
                <a:lnTo>
                  <a:pt x="8227" y="7522"/>
                </a:lnTo>
                <a:lnTo>
                  <a:pt x="8256" y="7518"/>
                </a:lnTo>
                <a:lnTo>
                  <a:pt x="8286" y="7514"/>
                </a:lnTo>
                <a:lnTo>
                  <a:pt x="8315" y="7509"/>
                </a:lnTo>
                <a:lnTo>
                  <a:pt x="8344" y="7503"/>
                </a:lnTo>
                <a:lnTo>
                  <a:pt x="8374" y="7497"/>
                </a:lnTo>
                <a:lnTo>
                  <a:pt x="8404" y="7490"/>
                </a:lnTo>
                <a:lnTo>
                  <a:pt x="8433" y="7483"/>
                </a:lnTo>
                <a:lnTo>
                  <a:pt x="8461" y="7475"/>
                </a:lnTo>
                <a:lnTo>
                  <a:pt x="8490" y="7466"/>
                </a:lnTo>
                <a:lnTo>
                  <a:pt x="8519" y="7457"/>
                </a:lnTo>
                <a:lnTo>
                  <a:pt x="8547" y="7448"/>
                </a:lnTo>
                <a:lnTo>
                  <a:pt x="8576" y="7437"/>
                </a:lnTo>
                <a:lnTo>
                  <a:pt x="8605" y="7427"/>
                </a:lnTo>
                <a:lnTo>
                  <a:pt x="8632" y="7415"/>
                </a:lnTo>
                <a:lnTo>
                  <a:pt x="8660" y="7403"/>
                </a:lnTo>
                <a:lnTo>
                  <a:pt x="8688" y="7391"/>
                </a:lnTo>
                <a:lnTo>
                  <a:pt x="8715" y="7376"/>
                </a:lnTo>
                <a:lnTo>
                  <a:pt x="8743" y="7363"/>
                </a:lnTo>
                <a:lnTo>
                  <a:pt x="8770" y="7348"/>
                </a:lnTo>
                <a:lnTo>
                  <a:pt x="8797" y="7333"/>
                </a:lnTo>
                <a:lnTo>
                  <a:pt x="8823" y="7318"/>
                </a:lnTo>
                <a:lnTo>
                  <a:pt x="8850" y="7302"/>
                </a:lnTo>
                <a:lnTo>
                  <a:pt x="8876" y="7285"/>
                </a:lnTo>
                <a:lnTo>
                  <a:pt x="8902" y="7268"/>
                </a:lnTo>
                <a:lnTo>
                  <a:pt x="8928" y="7250"/>
                </a:lnTo>
                <a:lnTo>
                  <a:pt x="8953" y="7232"/>
                </a:lnTo>
                <a:lnTo>
                  <a:pt x="11150" y="5587"/>
                </a:lnTo>
                <a:lnTo>
                  <a:pt x="15089" y="8535"/>
                </a:lnTo>
                <a:close/>
                <a:moveTo>
                  <a:pt x="1006" y="2636"/>
                </a:moveTo>
                <a:lnTo>
                  <a:pt x="4527" y="5273"/>
                </a:lnTo>
                <a:lnTo>
                  <a:pt x="1006" y="7908"/>
                </a:lnTo>
                <a:lnTo>
                  <a:pt x="1006" y="2636"/>
                </a:lnTo>
                <a:close/>
                <a:moveTo>
                  <a:pt x="14083" y="0"/>
                </a:moveTo>
                <a:lnTo>
                  <a:pt x="2012" y="0"/>
                </a:lnTo>
                <a:lnTo>
                  <a:pt x="1908" y="3"/>
                </a:lnTo>
                <a:lnTo>
                  <a:pt x="1806" y="10"/>
                </a:lnTo>
                <a:lnTo>
                  <a:pt x="1705" y="23"/>
                </a:lnTo>
                <a:lnTo>
                  <a:pt x="1606" y="41"/>
                </a:lnTo>
                <a:lnTo>
                  <a:pt x="1509" y="63"/>
                </a:lnTo>
                <a:lnTo>
                  <a:pt x="1413" y="90"/>
                </a:lnTo>
                <a:lnTo>
                  <a:pt x="1320" y="122"/>
                </a:lnTo>
                <a:lnTo>
                  <a:pt x="1229" y="158"/>
                </a:lnTo>
                <a:lnTo>
                  <a:pt x="1140" y="198"/>
                </a:lnTo>
                <a:lnTo>
                  <a:pt x="1053" y="242"/>
                </a:lnTo>
                <a:lnTo>
                  <a:pt x="969" y="291"/>
                </a:lnTo>
                <a:lnTo>
                  <a:pt x="887" y="343"/>
                </a:lnTo>
                <a:lnTo>
                  <a:pt x="808" y="399"/>
                </a:lnTo>
                <a:lnTo>
                  <a:pt x="732" y="459"/>
                </a:lnTo>
                <a:lnTo>
                  <a:pt x="659" y="522"/>
                </a:lnTo>
                <a:lnTo>
                  <a:pt x="589" y="589"/>
                </a:lnTo>
                <a:lnTo>
                  <a:pt x="523" y="658"/>
                </a:lnTo>
                <a:lnTo>
                  <a:pt x="460" y="731"/>
                </a:lnTo>
                <a:lnTo>
                  <a:pt x="399" y="806"/>
                </a:lnTo>
                <a:lnTo>
                  <a:pt x="344" y="886"/>
                </a:lnTo>
                <a:lnTo>
                  <a:pt x="292" y="967"/>
                </a:lnTo>
                <a:lnTo>
                  <a:pt x="242" y="1051"/>
                </a:lnTo>
                <a:lnTo>
                  <a:pt x="198" y="1138"/>
                </a:lnTo>
                <a:lnTo>
                  <a:pt x="158" y="1227"/>
                </a:lnTo>
                <a:lnTo>
                  <a:pt x="122" y="1318"/>
                </a:lnTo>
                <a:lnTo>
                  <a:pt x="91" y="1411"/>
                </a:lnTo>
                <a:lnTo>
                  <a:pt x="63" y="1506"/>
                </a:lnTo>
                <a:lnTo>
                  <a:pt x="41" y="1604"/>
                </a:lnTo>
                <a:lnTo>
                  <a:pt x="23" y="1702"/>
                </a:lnTo>
                <a:lnTo>
                  <a:pt x="10" y="1803"/>
                </a:lnTo>
                <a:lnTo>
                  <a:pt x="3" y="1905"/>
                </a:lnTo>
                <a:lnTo>
                  <a:pt x="0" y="2009"/>
                </a:lnTo>
                <a:lnTo>
                  <a:pt x="0" y="8535"/>
                </a:lnTo>
                <a:lnTo>
                  <a:pt x="3" y="8639"/>
                </a:lnTo>
                <a:lnTo>
                  <a:pt x="10" y="8741"/>
                </a:lnTo>
                <a:lnTo>
                  <a:pt x="23" y="8842"/>
                </a:lnTo>
                <a:lnTo>
                  <a:pt x="41" y="8941"/>
                </a:lnTo>
                <a:lnTo>
                  <a:pt x="63" y="9038"/>
                </a:lnTo>
                <a:lnTo>
                  <a:pt x="91" y="9133"/>
                </a:lnTo>
                <a:lnTo>
                  <a:pt x="122" y="9226"/>
                </a:lnTo>
                <a:lnTo>
                  <a:pt x="158" y="9318"/>
                </a:lnTo>
                <a:lnTo>
                  <a:pt x="198" y="9407"/>
                </a:lnTo>
                <a:lnTo>
                  <a:pt x="242" y="9494"/>
                </a:lnTo>
                <a:lnTo>
                  <a:pt x="292" y="9578"/>
                </a:lnTo>
                <a:lnTo>
                  <a:pt x="344" y="9659"/>
                </a:lnTo>
                <a:lnTo>
                  <a:pt x="399" y="9738"/>
                </a:lnTo>
                <a:lnTo>
                  <a:pt x="460" y="9814"/>
                </a:lnTo>
                <a:lnTo>
                  <a:pt x="523" y="9886"/>
                </a:lnTo>
                <a:lnTo>
                  <a:pt x="589" y="9956"/>
                </a:lnTo>
                <a:lnTo>
                  <a:pt x="659" y="10023"/>
                </a:lnTo>
                <a:lnTo>
                  <a:pt x="732" y="10086"/>
                </a:lnTo>
                <a:lnTo>
                  <a:pt x="808" y="10145"/>
                </a:lnTo>
                <a:lnTo>
                  <a:pt x="887" y="10202"/>
                </a:lnTo>
                <a:lnTo>
                  <a:pt x="969" y="10254"/>
                </a:lnTo>
                <a:lnTo>
                  <a:pt x="1053" y="10303"/>
                </a:lnTo>
                <a:lnTo>
                  <a:pt x="1140" y="10347"/>
                </a:lnTo>
                <a:lnTo>
                  <a:pt x="1229" y="10387"/>
                </a:lnTo>
                <a:lnTo>
                  <a:pt x="1320" y="10423"/>
                </a:lnTo>
                <a:lnTo>
                  <a:pt x="1413" y="10455"/>
                </a:lnTo>
                <a:lnTo>
                  <a:pt x="1509" y="10482"/>
                </a:lnTo>
                <a:lnTo>
                  <a:pt x="1606" y="10504"/>
                </a:lnTo>
                <a:lnTo>
                  <a:pt x="1705" y="10522"/>
                </a:lnTo>
                <a:lnTo>
                  <a:pt x="1806" y="10535"/>
                </a:lnTo>
                <a:lnTo>
                  <a:pt x="1908" y="10542"/>
                </a:lnTo>
                <a:lnTo>
                  <a:pt x="2012" y="10545"/>
                </a:lnTo>
                <a:lnTo>
                  <a:pt x="14083" y="10545"/>
                </a:lnTo>
                <a:lnTo>
                  <a:pt x="14187" y="10542"/>
                </a:lnTo>
                <a:lnTo>
                  <a:pt x="14289" y="10535"/>
                </a:lnTo>
                <a:lnTo>
                  <a:pt x="14390" y="10522"/>
                </a:lnTo>
                <a:lnTo>
                  <a:pt x="14489" y="10504"/>
                </a:lnTo>
                <a:lnTo>
                  <a:pt x="14586" y="10482"/>
                </a:lnTo>
                <a:lnTo>
                  <a:pt x="14682" y="10455"/>
                </a:lnTo>
                <a:lnTo>
                  <a:pt x="14775" y="10423"/>
                </a:lnTo>
                <a:lnTo>
                  <a:pt x="14867" y="10387"/>
                </a:lnTo>
                <a:lnTo>
                  <a:pt x="14955" y="10347"/>
                </a:lnTo>
                <a:lnTo>
                  <a:pt x="15042" y="10303"/>
                </a:lnTo>
                <a:lnTo>
                  <a:pt x="15126" y="10254"/>
                </a:lnTo>
                <a:lnTo>
                  <a:pt x="15208" y="10202"/>
                </a:lnTo>
                <a:lnTo>
                  <a:pt x="15287" y="10145"/>
                </a:lnTo>
                <a:lnTo>
                  <a:pt x="15363" y="10086"/>
                </a:lnTo>
                <a:lnTo>
                  <a:pt x="15436" y="10023"/>
                </a:lnTo>
                <a:lnTo>
                  <a:pt x="15506" y="9956"/>
                </a:lnTo>
                <a:lnTo>
                  <a:pt x="15572" y="9886"/>
                </a:lnTo>
                <a:lnTo>
                  <a:pt x="15635" y="9814"/>
                </a:lnTo>
                <a:lnTo>
                  <a:pt x="15696" y="9738"/>
                </a:lnTo>
                <a:lnTo>
                  <a:pt x="15751" y="9659"/>
                </a:lnTo>
                <a:lnTo>
                  <a:pt x="15803" y="9578"/>
                </a:lnTo>
                <a:lnTo>
                  <a:pt x="15853" y="9494"/>
                </a:lnTo>
                <a:lnTo>
                  <a:pt x="15897" y="9407"/>
                </a:lnTo>
                <a:lnTo>
                  <a:pt x="15937" y="9318"/>
                </a:lnTo>
                <a:lnTo>
                  <a:pt x="15973" y="9226"/>
                </a:lnTo>
                <a:lnTo>
                  <a:pt x="16004" y="9133"/>
                </a:lnTo>
                <a:lnTo>
                  <a:pt x="16032" y="9038"/>
                </a:lnTo>
                <a:lnTo>
                  <a:pt x="16054" y="8941"/>
                </a:lnTo>
                <a:lnTo>
                  <a:pt x="16072" y="8842"/>
                </a:lnTo>
                <a:lnTo>
                  <a:pt x="16085" y="8741"/>
                </a:lnTo>
                <a:lnTo>
                  <a:pt x="16092" y="8639"/>
                </a:lnTo>
                <a:lnTo>
                  <a:pt x="16095" y="8535"/>
                </a:lnTo>
                <a:lnTo>
                  <a:pt x="16095" y="2009"/>
                </a:lnTo>
                <a:lnTo>
                  <a:pt x="16092" y="1905"/>
                </a:lnTo>
                <a:lnTo>
                  <a:pt x="16085" y="1803"/>
                </a:lnTo>
                <a:lnTo>
                  <a:pt x="16072" y="1702"/>
                </a:lnTo>
                <a:lnTo>
                  <a:pt x="16054" y="1604"/>
                </a:lnTo>
                <a:lnTo>
                  <a:pt x="16032" y="1506"/>
                </a:lnTo>
                <a:lnTo>
                  <a:pt x="16004" y="1411"/>
                </a:lnTo>
                <a:lnTo>
                  <a:pt x="15973" y="1318"/>
                </a:lnTo>
                <a:lnTo>
                  <a:pt x="15937" y="1227"/>
                </a:lnTo>
                <a:lnTo>
                  <a:pt x="15897" y="1138"/>
                </a:lnTo>
                <a:lnTo>
                  <a:pt x="15853" y="1051"/>
                </a:lnTo>
                <a:lnTo>
                  <a:pt x="15803" y="967"/>
                </a:lnTo>
                <a:lnTo>
                  <a:pt x="15751" y="886"/>
                </a:lnTo>
                <a:lnTo>
                  <a:pt x="15696" y="806"/>
                </a:lnTo>
                <a:lnTo>
                  <a:pt x="15635" y="731"/>
                </a:lnTo>
                <a:lnTo>
                  <a:pt x="15572" y="658"/>
                </a:lnTo>
                <a:lnTo>
                  <a:pt x="15506" y="589"/>
                </a:lnTo>
                <a:lnTo>
                  <a:pt x="15436" y="522"/>
                </a:lnTo>
                <a:lnTo>
                  <a:pt x="15363" y="459"/>
                </a:lnTo>
                <a:lnTo>
                  <a:pt x="15287" y="399"/>
                </a:lnTo>
                <a:lnTo>
                  <a:pt x="15208" y="343"/>
                </a:lnTo>
                <a:lnTo>
                  <a:pt x="15126" y="291"/>
                </a:lnTo>
                <a:lnTo>
                  <a:pt x="15042" y="242"/>
                </a:lnTo>
                <a:lnTo>
                  <a:pt x="14955" y="198"/>
                </a:lnTo>
                <a:lnTo>
                  <a:pt x="14867" y="158"/>
                </a:lnTo>
                <a:lnTo>
                  <a:pt x="14775" y="122"/>
                </a:lnTo>
                <a:lnTo>
                  <a:pt x="14682" y="90"/>
                </a:lnTo>
                <a:lnTo>
                  <a:pt x="14586" y="63"/>
                </a:lnTo>
                <a:lnTo>
                  <a:pt x="14489" y="41"/>
                </a:lnTo>
                <a:lnTo>
                  <a:pt x="14390" y="23"/>
                </a:lnTo>
                <a:lnTo>
                  <a:pt x="14289" y="10"/>
                </a:lnTo>
                <a:lnTo>
                  <a:pt x="14187" y="3"/>
                </a:lnTo>
                <a:lnTo>
                  <a:pt x="1408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120" name="Freeform 286"/>
          <p:cNvSpPr>
            <a:spLocks noEditPoints="1"/>
          </p:cNvSpPr>
          <p:nvPr/>
        </p:nvSpPr>
        <p:spPr bwMode="auto">
          <a:xfrm>
            <a:off x="400808" y="3584705"/>
            <a:ext cx="290391" cy="291081"/>
          </a:xfrm>
          <a:custGeom>
            <a:avLst/>
            <a:gdLst>
              <a:gd name="T0" fmla="*/ 11438 w 16419"/>
              <a:gd name="T1" fmla="*/ 11992 h 16036"/>
              <a:gd name="T2" fmla="*/ 12051 w 16419"/>
              <a:gd name="T3" fmla="*/ 9611 h 16036"/>
              <a:gd name="T4" fmla="*/ 15080 w 16419"/>
              <a:gd name="T5" fmla="*/ 9931 h 16036"/>
              <a:gd name="T6" fmla="*/ 13248 w 16419"/>
              <a:gd name="T7" fmla="*/ 12967 h 16036"/>
              <a:gd name="T8" fmla="*/ 4590 w 16419"/>
              <a:gd name="T9" fmla="*/ 10655 h 16036"/>
              <a:gd name="T10" fmla="*/ 4429 w 16419"/>
              <a:gd name="T11" fmla="*/ 12231 h 16036"/>
              <a:gd name="T12" fmla="*/ 2147 w 16419"/>
              <a:gd name="T13" fmla="*/ 11712 h 16036"/>
              <a:gd name="T14" fmla="*/ 1073 w 16419"/>
              <a:gd name="T15" fmla="*/ 8277 h 16036"/>
              <a:gd name="T16" fmla="*/ 4139 w 16419"/>
              <a:gd name="T17" fmla="*/ 4183 h 16036"/>
              <a:gd name="T18" fmla="*/ 4533 w 16419"/>
              <a:gd name="T19" fmla="*/ 5582 h 16036"/>
              <a:gd name="T20" fmla="*/ 1073 w 16419"/>
              <a:gd name="T21" fmla="*/ 7759 h 16036"/>
              <a:gd name="T22" fmla="*/ 1997 w 16419"/>
              <a:gd name="T23" fmla="*/ 4578 h 16036"/>
              <a:gd name="T24" fmla="*/ 9313 w 16419"/>
              <a:gd name="T25" fmla="*/ 5095 h 16036"/>
              <a:gd name="T26" fmla="*/ 11066 w 16419"/>
              <a:gd name="T27" fmla="*/ 4695 h 16036"/>
              <a:gd name="T28" fmla="*/ 11565 w 16419"/>
              <a:gd name="T29" fmla="*/ 6759 h 16036"/>
              <a:gd name="T30" fmla="*/ 10152 w 16419"/>
              <a:gd name="T31" fmla="*/ 11598 h 16036"/>
              <a:gd name="T32" fmla="*/ 8474 w 16419"/>
              <a:gd name="T33" fmla="*/ 11394 h 16036"/>
              <a:gd name="T34" fmla="*/ 11313 w 16419"/>
              <a:gd name="T35" fmla="*/ 10543 h 16036"/>
              <a:gd name="T36" fmla="*/ 12142 w 16419"/>
              <a:gd name="T37" fmla="*/ 12889 h 16036"/>
              <a:gd name="T38" fmla="*/ 11354 w 16419"/>
              <a:gd name="T39" fmla="*/ 14282 h 16036"/>
              <a:gd name="T40" fmla="*/ 9710 w 16419"/>
              <a:gd name="T41" fmla="*/ 14564 h 16036"/>
              <a:gd name="T42" fmla="*/ 10935 w 16419"/>
              <a:gd name="T43" fmla="*/ 12871 h 16036"/>
              <a:gd name="T44" fmla="*/ 9524 w 16419"/>
              <a:gd name="T45" fmla="*/ 12005 h 16036"/>
              <a:gd name="T46" fmla="*/ 10393 w 16419"/>
              <a:gd name="T47" fmla="*/ 12757 h 16036"/>
              <a:gd name="T48" fmla="*/ 8904 w 16419"/>
              <a:gd name="T49" fmla="*/ 14636 h 16036"/>
              <a:gd name="T50" fmla="*/ 5284 w 16419"/>
              <a:gd name="T51" fmla="*/ 14382 h 16036"/>
              <a:gd name="T52" fmla="*/ 4071 w 16419"/>
              <a:gd name="T53" fmla="*/ 13005 h 16036"/>
              <a:gd name="T54" fmla="*/ 5783 w 16419"/>
              <a:gd name="T55" fmla="*/ 13367 h 16036"/>
              <a:gd name="T56" fmla="*/ 7945 w 16419"/>
              <a:gd name="T57" fmla="*/ 8277 h 16036"/>
              <a:gd name="T58" fmla="*/ 6342 w 16419"/>
              <a:gd name="T59" fmla="*/ 11582 h 16036"/>
              <a:gd name="T60" fmla="*/ 5136 w 16419"/>
              <a:gd name="T61" fmla="*/ 10650 h 16036"/>
              <a:gd name="T62" fmla="*/ 7945 w 16419"/>
              <a:gd name="T63" fmla="*/ 8277 h 16036"/>
              <a:gd name="T64" fmla="*/ 7024 w 16419"/>
              <a:gd name="T65" fmla="*/ 5084 h 16036"/>
              <a:gd name="T66" fmla="*/ 4843 w 16419"/>
              <a:gd name="T67" fmla="*/ 6857 h 16036"/>
              <a:gd name="T68" fmla="*/ 5321 w 16419"/>
              <a:gd name="T69" fmla="*/ 4784 h 16036"/>
              <a:gd name="T70" fmla="*/ 3667 w 16419"/>
              <a:gd name="T71" fmla="*/ 3305 h 16036"/>
              <a:gd name="T72" fmla="*/ 5215 w 16419"/>
              <a:gd name="T73" fmla="*/ 1684 h 16036"/>
              <a:gd name="T74" fmla="*/ 6448 w 16419"/>
              <a:gd name="T75" fmla="*/ 1771 h 16036"/>
              <a:gd name="T76" fmla="*/ 5148 w 16419"/>
              <a:gd name="T77" fmla="*/ 3833 h 16036"/>
              <a:gd name="T78" fmla="*/ 6569 w 16419"/>
              <a:gd name="T79" fmla="*/ 4486 h 16036"/>
              <a:gd name="T80" fmla="*/ 6014 w 16419"/>
              <a:gd name="T81" fmla="*/ 3301 h 16036"/>
              <a:gd name="T82" fmla="*/ 7732 w 16419"/>
              <a:gd name="T83" fmla="*/ 1205 h 16036"/>
              <a:gd name="T84" fmla="*/ 11565 w 16419"/>
              <a:gd name="T85" fmla="*/ 1859 h 16036"/>
              <a:gd name="T86" fmla="*/ 12421 w 16419"/>
              <a:gd name="T87" fmla="*/ 3513 h 16036"/>
              <a:gd name="T88" fmla="*/ 11123 w 16419"/>
              <a:gd name="T89" fmla="*/ 3527 h 16036"/>
              <a:gd name="T90" fmla="*/ 9758 w 16419"/>
              <a:gd name="T91" fmla="*/ 1525 h 16036"/>
              <a:gd name="T92" fmla="*/ 9852 w 16419"/>
              <a:gd name="T93" fmla="*/ 2463 h 16036"/>
              <a:gd name="T94" fmla="*/ 10437 w 16419"/>
              <a:gd name="T95" fmla="*/ 4348 h 16036"/>
              <a:gd name="T96" fmla="*/ 8786 w 16419"/>
              <a:gd name="T97" fmla="*/ 4626 h 16036"/>
              <a:gd name="T98" fmla="*/ 6848 w 16419"/>
              <a:gd name="T99" fmla="*/ 13930 h 16036"/>
              <a:gd name="T100" fmla="*/ 6020 w 16419"/>
              <a:gd name="T101" fmla="*/ 12187 h 16036"/>
              <a:gd name="T102" fmla="*/ 7521 w 16419"/>
              <a:gd name="T103" fmla="*/ 11934 h 16036"/>
              <a:gd name="T104" fmla="*/ 12063 w 16419"/>
              <a:gd name="T105" fmla="*/ 6494 h 16036"/>
              <a:gd name="T106" fmla="*/ 11695 w 16419"/>
              <a:gd name="T107" fmla="*/ 4461 h 16036"/>
              <a:gd name="T108" fmla="*/ 13078 w 16419"/>
              <a:gd name="T109" fmla="*/ 3710 h 16036"/>
              <a:gd name="T110" fmla="*/ 14700 w 16419"/>
              <a:gd name="T111" fmla="*/ 5106 h 16036"/>
              <a:gd name="T112" fmla="*/ 6960 w 16419"/>
              <a:gd name="T113" fmla="*/ 92 h 16036"/>
              <a:gd name="T114" fmla="*/ 498 w 16419"/>
              <a:gd name="T115" fmla="*/ 5261 h 16036"/>
              <a:gd name="T116" fmla="*/ 2132 w 16419"/>
              <a:gd name="T117" fmla="*/ 13409 h 16036"/>
              <a:gd name="T118" fmla="*/ 10261 w 16419"/>
              <a:gd name="T119" fmla="*/ 15783 h 16036"/>
              <a:gd name="T120" fmla="*/ 16160 w 16419"/>
              <a:gd name="T121" fmla="*/ 10021 h 16036"/>
              <a:gd name="T122" fmla="*/ 13729 w 16419"/>
              <a:gd name="T123" fmla="*/ 2083 h 16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6419" h="16036">
                <a:moveTo>
                  <a:pt x="13248" y="12967"/>
                </a:moveTo>
                <a:lnTo>
                  <a:pt x="13139" y="12892"/>
                </a:lnTo>
                <a:lnTo>
                  <a:pt x="13030" y="12819"/>
                </a:lnTo>
                <a:lnTo>
                  <a:pt x="12919" y="12748"/>
                </a:lnTo>
                <a:lnTo>
                  <a:pt x="12807" y="12676"/>
                </a:lnTo>
                <a:lnTo>
                  <a:pt x="12693" y="12608"/>
                </a:lnTo>
                <a:lnTo>
                  <a:pt x="12579" y="12541"/>
                </a:lnTo>
                <a:lnTo>
                  <a:pt x="12463" y="12476"/>
                </a:lnTo>
                <a:lnTo>
                  <a:pt x="12347" y="12413"/>
                </a:lnTo>
                <a:lnTo>
                  <a:pt x="12229" y="12351"/>
                </a:lnTo>
                <a:lnTo>
                  <a:pt x="12110" y="12291"/>
                </a:lnTo>
                <a:lnTo>
                  <a:pt x="12051" y="12261"/>
                </a:lnTo>
                <a:lnTo>
                  <a:pt x="11990" y="12231"/>
                </a:lnTo>
                <a:lnTo>
                  <a:pt x="11930" y="12203"/>
                </a:lnTo>
                <a:lnTo>
                  <a:pt x="11869" y="12175"/>
                </a:lnTo>
                <a:lnTo>
                  <a:pt x="11808" y="12147"/>
                </a:lnTo>
                <a:lnTo>
                  <a:pt x="11747" y="12120"/>
                </a:lnTo>
                <a:lnTo>
                  <a:pt x="11686" y="12094"/>
                </a:lnTo>
                <a:lnTo>
                  <a:pt x="11625" y="12068"/>
                </a:lnTo>
                <a:lnTo>
                  <a:pt x="11562" y="12042"/>
                </a:lnTo>
                <a:lnTo>
                  <a:pt x="11499" y="12017"/>
                </a:lnTo>
                <a:lnTo>
                  <a:pt x="11438" y="11992"/>
                </a:lnTo>
                <a:lnTo>
                  <a:pt x="11374" y="11968"/>
                </a:lnTo>
                <a:lnTo>
                  <a:pt x="11419" y="11863"/>
                </a:lnTo>
                <a:lnTo>
                  <a:pt x="11463" y="11756"/>
                </a:lnTo>
                <a:lnTo>
                  <a:pt x="11505" y="11649"/>
                </a:lnTo>
                <a:lnTo>
                  <a:pt x="11546" y="11541"/>
                </a:lnTo>
                <a:lnTo>
                  <a:pt x="11585" y="11433"/>
                </a:lnTo>
                <a:lnTo>
                  <a:pt x="11624" y="11323"/>
                </a:lnTo>
                <a:lnTo>
                  <a:pt x="11661" y="11214"/>
                </a:lnTo>
                <a:lnTo>
                  <a:pt x="11696" y="11104"/>
                </a:lnTo>
                <a:lnTo>
                  <a:pt x="11731" y="10993"/>
                </a:lnTo>
                <a:lnTo>
                  <a:pt x="11765" y="10880"/>
                </a:lnTo>
                <a:lnTo>
                  <a:pt x="11798" y="10768"/>
                </a:lnTo>
                <a:lnTo>
                  <a:pt x="11829" y="10655"/>
                </a:lnTo>
                <a:lnTo>
                  <a:pt x="11859" y="10542"/>
                </a:lnTo>
                <a:lnTo>
                  <a:pt x="11887" y="10427"/>
                </a:lnTo>
                <a:lnTo>
                  <a:pt x="11914" y="10312"/>
                </a:lnTo>
                <a:lnTo>
                  <a:pt x="11941" y="10197"/>
                </a:lnTo>
                <a:lnTo>
                  <a:pt x="11965" y="10081"/>
                </a:lnTo>
                <a:lnTo>
                  <a:pt x="11988" y="9964"/>
                </a:lnTo>
                <a:lnTo>
                  <a:pt x="12010" y="9847"/>
                </a:lnTo>
                <a:lnTo>
                  <a:pt x="12031" y="9729"/>
                </a:lnTo>
                <a:lnTo>
                  <a:pt x="12051" y="9611"/>
                </a:lnTo>
                <a:lnTo>
                  <a:pt x="12068" y="9492"/>
                </a:lnTo>
                <a:lnTo>
                  <a:pt x="12084" y="9373"/>
                </a:lnTo>
                <a:lnTo>
                  <a:pt x="12100" y="9253"/>
                </a:lnTo>
                <a:lnTo>
                  <a:pt x="12113" y="9133"/>
                </a:lnTo>
                <a:lnTo>
                  <a:pt x="12126" y="9011"/>
                </a:lnTo>
                <a:lnTo>
                  <a:pt x="12137" y="8890"/>
                </a:lnTo>
                <a:lnTo>
                  <a:pt x="12147" y="8769"/>
                </a:lnTo>
                <a:lnTo>
                  <a:pt x="12155" y="8646"/>
                </a:lnTo>
                <a:lnTo>
                  <a:pt x="12161" y="8523"/>
                </a:lnTo>
                <a:lnTo>
                  <a:pt x="12166" y="8400"/>
                </a:lnTo>
                <a:lnTo>
                  <a:pt x="12171" y="8277"/>
                </a:lnTo>
                <a:lnTo>
                  <a:pt x="15347" y="8277"/>
                </a:lnTo>
                <a:lnTo>
                  <a:pt x="15337" y="8448"/>
                </a:lnTo>
                <a:lnTo>
                  <a:pt x="15325" y="8617"/>
                </a:lnTo>
                <a:lnTo>
                  <a:pt x="15309" y="8786"/>
                </a:lnTo>
                <a:lnTo>
                  <a:pt x="15287" y="8954"/>
                </a:lnTo>
                <a:lnTo>
                  <a:pt x="15262" y="9119"/>
                </a:lnTo>
                <a:lnTo>
                  <a:pt x="15234" y="9285"/>
                </a:lnTo>
                <a:lnTo>
                  <a:pt x="15201" y="9449"/>
                </a:lnTo>
                <a:lnTo>
                  <a:pt x="15164" y="9612"/>
                </a:lnTo>
                <a:lnTo>
                  <a:pt x="15124" y="9772"/>
                </a:lnTo>
                <a:lnTo>
                  <a:pt x="15080" y="9931"/>
                </a:lnTo>
                <a:lnTo>
                  <a:pt x="15032" y="10090"/>
                </a:lnTo>
                <a:lnTo>
                  <a:pt x="14980" y="10246"/>
                </a:lnTo>
                <a:lnTo>
                  <a:pt x="14925" y="10400"/>
                </a:lnTo>
                <a:lnTo>
                  <a:pt x="14866" y="10554"/>
                </a:lnTo>
                <a:lnTo>
                  <a:pt x="14804" y="10705"/>
                </a:lnTo>
                <a:lnTo>
                  <a:pt x="14738" y="10854"/>
                </a:lnTo>
                <a:lnTo>
                  <a:pt x="14668" y="11002"/>
                </a:lnTo>
                <a:lnTo>
                  <a:pt x="14596" y="11148"/>
                </a:lnTo>
                <a:lnTo>
                  <a:pt x="14521" y="11292"/>
                </a:lnTo>
                <a:lnTo>
                  <a:pt x="14441" y="11434"/>
                </a:lnTo>
                <a:lnTo>
                  <a:pt x="14358" y="11574"/>
                </a:lnTo>
                <a:lnTo>
                  <a:pt x="14272" y="11712"/>
                </a:lnTo>
                <a:lnTo>
                  <a:pt x="14183" y="11848"/>
                </a:lnTo>
                <a:lnTo>
                  <a:pt x="14092" y="11981"/>
                </a:lnTo>
                <a:lnTo>
                  <a:pt x="13996" y="12113"/>
                </a:lnTo>
                <a:lnTo>
                  <a:pt x="13898" y="12241"/>
                </a:lnTo>
                <a:lnTo>
                  <a:pt x="13797" y="12369"/>
                </a:lnTo>
                <a:lnTo>
                  <a:pt x="13693" y="12493"/>
                </a:lnTo>
                <a:lnTo>
                  <a:pt x="13586" y="12615"/>
                </a:lnTo>
                <a:lnTo>
                  <a:pt x="13476" y="12735"/>
                </a:lnTo>
                <a:lnTo>
                  <a:pt x="13364" y="12852"/>
                </a:lnTo>
                <a:lnTo>
                  <a:pt x="13248" y="12967"/>
                </a:lnTo>
                <a:close/>
                <a:moveTo>
                  <a:pt x="1073" y="8277"/>
                </a:moveTo>
                <a:lnTo>
                  <a:pt x="4248" y="8277"/>
                </a:lnTo>
                <a:lnTo>
                  <a:pt x="4253" y="8400"/>
                </a:lnTo>
                <a:lnTo>
                  <a:pt x="4258" y="8523"/>
                </a:lnTo>
                <a:lnTo>
                  <a:pt x="4265" y="8646"/>
                </a:lnTo>
                <a:lnTo>
                  <a:pt x="4273" y="8769"/>
                </a:lnTo>
                <a:lnTo>
                  <a:pt x="4282" y="8890"/>
                </a:lnTo>
                <a:lnTo>
                  <a:pt x="4294" y="9011"/>
                </a:lnTo>
                <a:lnTo>
                  <a:pt x="4306" y="9133"/>
                </a:lnTo>
                <a:lnTo>
                  <a:pt x="4319" y="9253"/>
                </a:lnTo>
                <a:lnTo>
                  <a:pt x="4335" y="9373"/>
                </a:lnTo>
                <a:lnTo>
                  <a:pt x="4351" y="9492"/>
                </a:lnTo>
                <a:lnTo>
                  <a:pt x="4370" y="9611"/>
                </a:lnTo>
                <a:lnTo>
                  <a:pt x="4388" y="9729"/>
                </a:lnTo>
                <a:lnTo>
                  <a:pt x="4410" y="9847"/>
                </a:lnTo>
                <a:lnTo>
                  <a:pt x="4431" y="9964"/>
                </a:lnTo>
                <a:lnTo>
                  <a:pt x="4455" y="10081"/>
                </a:lnTo>
                <a:lnTo>
                  <a:pt x="4479" y="10197"/>
                </a:lnTo>
                <a:lnTo>
                  <a:pt x="4505" y="10312"/>
                </a:lnTo>
                <a:lnTo>
                  <a:pt x="4533" y="10427"/>
                </a:lnTo>
                <a:lnTo>
                  <a:pt x="4560" y="10542"/>
                </a:lnTo>
                <a:lnTo>
                  <a:pt x="4590" y="10655"/>
                </a:lnTo>
                <a:lnTo>
                  <a:pt x="4622" y="10768"/>
                </a:lnTo>
                <a:lnTo>
                  <a:pt x="4654" y="10880"/>
                </a:lnTo>
                <a:lnTo>
                  <a:pt x="4688" y="10993"/>
                </a:lnTo>
                <a:lnTo>
                  <a:pt x="4723" y="11104"/>
                </a:lnTo>
                <a:lnTo>
                  <a:pt x="4758" y="11214"/>
                </a:lnTo>
                <a:lnTo>
                  <a:pt x="4795" y="11323"/>
                </a:lnTo>
                <a:lnTo>
                  <a:pt x="4834" y="11433"/>
                </a:lnTo>
                <a:lnTo>
                  <a:pt x="4874" y="11541"/>
                </a:lnTo>
                <a:lnTo>
                  <a:pt x="4915" y="11649"/>
                </a:lnTo>
                <a:lnTo>
                  <a:pt x="4958" y="11756"/>
                </a:lnTo>
                <a:lnTo>
                  <a:pt x="5001" y="11863"/>
                </a:lnTo>
                <a:lnTo>
                  <a:pt x="5045" y="11968"/>
                </a:lnTo>
                <a:lnTo>
                  <a:pt x="4982" y="11992"/>
                </a:lnTo>
                <a:lnTo>
                  <a:pt x="4920" y="12017"/>
                </a:lnTo>
                <a:lnTo>
                  <a:pt x="4857" y="12042"/>
                </a:lnTo>
                <a:lnTo>
                  <a:pt x="4795" y="12068"/>
                </a:lnTo>
                <a:lnTo>
                  <a:pt x="4734" y="12094"/>
                </a:lnTo>
                <a:lnTo>
                  <a:pt x="4672" y="12120"/>
                </a:lnTo>
                <a:lnTo>
                  <a:pt x="4611" y="12147"/>
                </a:lnTo>
                <a:lnTo>
                  <a:pt x="4550" y="12175"/>
                </a:lnTo>
                <a:lnTo>
                  <a:pt x="4490" y="12203"/>
                </a:lnTo>
                <a:lnTo>
                  <a:pt x="4429" y="12231"/>
                </a:lnTo>
                <a:lnTo>
                  <a:pt x="4370" y="12261"/>
                </a:lnTo>
                <a:lnTo>
                  <a:pt x="4309" y="12291"/>
                </a:lnTo>
                <a:lnTo>
                  <a:pt x="4191" y="12351"/>
                </a:lnTo>
                <a:lnTo>
                  <a:pt x="4073" y="12413"/>
                </a:lnTo>
                <a:lnTo>
                  <a:pt x="3956" y="12476"/>
                </a:lnTo>
                <a:lnTo>
                  <a:pt x="3841" y="12541"/>
                </a:lnTo>
                <a:lnTo>
                  <a:pt x="3726" y="12608"/>
                </a:lnTo>
                <a:lnTo>
                  <a:pt x="3613" y="12676"/>
                </a:lnTo>
                <a:lnTo>
                  <a:pt x="3501" y="12748"/>
                </a:lnTo>
                <a:lnTo>
                  <a:pt x="3389" y="12819"/>
                </a:lnTo>
                <a:lnTo>
                  <a:pt x="3280" y="12892"/>
                </a:lnTo>
                <a:lnTo>
                  <a:pt x="3171" y="12967"/>
                </a:lnTo>
                <a:lnTo>
                  <a:pt x="3056" y="12852"/>
                </a:lnTo>
                <a:lnTo>
                  <a:pt x="2943" y="12735"/>
                </a:lnTo>
                <a:lnTo>
                  <a:pt x="2833" y="12615"/>
                </a:lnTo>
                <a:lnTo>
                  <a:pt x="2727" y="12493"/>
                </a:lnTo>
                <a:lnTo>
                  <a:pt x="2623" y="12369"/>
                </a:lnTo>
                <a:lnTo>
                  <a:pt x="2521" y="12241"/>
                </a:lnTo>
                <a:lnTo>
                  <a:pt x="2423" y="12113"/>
                </a:lnTo>
                <a:lnTo>
                  <a:pt x="2328" y="11981"/>
                </a:lnTo>
                <a:lnTo>
                  <a:pt x="2236" y="11848"/>
                </a:lnTo>
                <a:lnTo>
                  <a:pt x="2147" y="11712"/>
                </a:lnTo>
                <a:lnTo>
                  <a:pt x="2062" y="11574"/>
                </a:lnTo>
                <a:lnTo>
                  <a:pt x="1978" y="11434"/>
                </a:lnTo>
                <a:lnTo>
                  <a:pt x="1899" y="11292"/>
                </a:lnTo>
                <a:lnTo>
                  <a:pt x="1824" y="11148"/>
                </a:lnTo>
                <a:lnTo>
                  <a:pt x="1751" y="11002"/>
                </a:lnTo>
                <a:lnTo>
                  <a:pt x="1682" y="10854"/>
                </a:lnTo>
                <a:lnTo>
                  <a:pt x="1615" y="10705"/>
                </a:lnTo>
                <a:lnTo>
                  <a:pt x="1554" y="10554"/>
                </a:lnTo>
                <a:lnTo>
                  <a:pt x="1494" y="10400"/>
                </a:lnTo>
                <a:lnTo>
                  <a:pt x="1440" y="10246"/>
                </a:lnTo>
                <a:lnTo>
                  <a:pt x="1387" y="10090"/>
                </a:lnTo>
                <a:lnTo>
                  <a:pt x="1340" y="9931"/>
                </a:lnTo>
                <a:lnTo>
                  <a:pt x="1296" y="9772"/>
                </a:lnTo>
                <a:lnTo>
                  <a:pt x="1255" y="9612"/>
                </a:lnTo>
                <a:lnTo>
                  <a:pt x="1219" y="9449"/>
                </a:lnTo>
                <a:lnTo>
                  <a:pt x="1186" y="9285"/>
                </a:lnTo>
                <a:lnTo>
                  <a:pt x="1158" y="9119"/>
                </a:lnTo>
                <a:lnTo>
                  <a:pt x="1132" y="8954"/>
                </a:lnTo>
                <a:lnTo>
                  <a:pt x="1111" y="8786"/>
                </a:lnTo>
                <a:lnTo>
                  <a:pt x="1095" y="8617"/>
                </a:lnTo>
                <a:lnTo>
                  <a:pt x="1082" y="8448"/>
                </a:lnTo>
                <a:lnTo>
                  <a:pt x="1073" y="8277"/>
                </a:lnTo>
                <a:close/>
                <a:moveTo>
                  <a:pt x="2878" y="3381"/>
                </a:moveTo>
                <a:lnTo>
                  <a:pt x="2935" y="3423"/>
                </a:lnTo>
                <a:lnTo>
                  <a:pt x="2992" y="3466"/>
                </a:lnTo>
                <a:lnTo>
                  <a:pt x="3050" y="3507"/>
                </a:lnTo>
                <a:lnTo>
                  <a:pt x="3107" y="3549"/>
                </a:lnTo>
                <a:lnTo>
                  <a:pt x="3165" y="3590"/>
                </a:lnTo>
                <a:lnTo>
                  <a:pt x="3223" y="3630"/>
                </a:lnTo>
                <a:lnTo>
                  <a:pt x="3282" y="3670"/>
                </a:lnTo>
                <a:lnTo>
                  <a:pt x="3341" y="3710"/>
                </a:lnTo>
                <a:lnTo>
                  <a:pt x="3401" y="3749"/>
                </a:lnTo>
                <a:lnTo>
                  <a:pt x="3460" y="3789"/>
                </a:lnTo>
                <a:lnTo>
                  <a:pt x="3521" y="3827"/>
                </a:lnTo>
                <a:lnTo>
                  <a:pt x="3581" y="3865"/>
                </a:lnTo>
                <a:lnTo>
                  <a:pt x="3642" y="3902"/>
                </a:lnTo>
                <a:lnTo>
                  <a:pt x="3702" y="3939"/>
                </a:lnTo>
                <a:lnTo>
                  <a:pt x="3764" y="3975"/>
                </a:lnTo>
                <a:lnTo>
                  <a:pt x="3826" y="4011"/>
                </a:lnTo>
                <a:lnTo>
                  <a:pt x="3887" y="4046"/>
                </a:lnTo>
                <a:lnTo>
                  <a:pt x="3950" y="4081"/>
                </a:lnTo>
                <a:lnTo>
                  <a:pt x="4012" y="4116"/>
                </a:lnTo>
                <a:lnTo>
                  <a:pt x="4076" y="4150"/>
                </a:lnTo>
                <a:lnTo>
                  <a:pt x="4139" y="4183"/>
                </a:lnTo>
                <a:lnTo>
                  <a:pt x="4202" y="4216"/>
                </a:lnTo>
                <a:lnTo>
                  <a:pt x="4267" y="4249"/>
                </a:lnTo>
                <a:lnTo>
                  <a:pt x="4331" y="4281"/>
                </a:lnTo>
                <a:lnTo>
                  <a:pt x="4395" y="4312"/>
                </a:lnTo>
                <a:lnTo>
                  <a:pt x="4461" y="4343"/>
                </a:lnTo>
                <a:lnTo>
                  <a:pt x="4525" y="4374"/>
                </a:lnTo>
                <a:lnTo>
                  <a:pt x="4591" y="4403"/>
                </a:lnTo>
                <a:lnTo>
                  <a:pt x="4657" y="4432"/>
                </a:lnTo>
                <a:lnTo>
                  <a:pt x="4724" y="4461"/>
                </a:lnTo>
                <a:lnTo>
                  <a:pt x="4789" y="4489"/>
                </a:lnTo>
                <a:lnTo>
                  <a:pt x="4856" y="4517"/>
                </a:lnTo>
                <a:lnTo>
                  <a:pt x="4822" y="4611"/>
                </a:lnTo>
                <a:lnTo>
                  <a:pt x="4789" y="4706"/>
                </a:lnTo>
                <a:lnTo>
                  <a:pt x="4756" y="4801"/>
                </a:lnTo>
                <a:lnTo>
                  <a:pt x="4726" y="4897"/>
                </a:lnTo>
                <a:lnTo>
                  <a:pt x="4695" y="4993"/>
                </a:lnTo>
                <a:lnTo>
                  <a:pt x="4665" y="5090"/>
                </a:lnTo>
                <a:lnTo>
                  <a:pt x="4637" y="5188"/>
                </a:lnTo>
                <a:lnTo>
                  <a:pt x="4610" y="5285"/>
                </a:lnTo>
                <a:lnTo>
                  <a:pt x="4583" y="5383"/>
                </a:lnTo>
                <a:lnTo>
                  <a:pt x="4557" y="5482"/>
                </a:lnTo>
                <a:lnTo>
                  <a:pt x="4533" y="5582"/>
                </a:lnTo>
                <a:lnTo>
                  <a:pt x="4509" y="5681"/>
                </a:lnTo>
                <a:lnTo>
                  <a:pt x="4486" y="5781"/>
                </a:lnTo>
                <a:lnTo>
                  <a:pt x="4465" y="5881"/>
                </a:lnTo>
                <a:lnTo>
                  <a:pt x="4444" y="5982"/>
                </a:lnTo>
                <a:lnTo>
                  <a:pt x="4425" y="6084"/>
                </a:lnTo>
                <a:lnTo>
                  <a:pt x="4406" y="6186"/>
                </a:lnTo>
                <a:lnTo>
                  <a:pt x="4388" y="6288"/>
                </a:lnTo>
                <a:lnTo>
                  <a:pt x="4372" y="6391"/>
                </a:lnTo>
                <a:lnTo>
                  <a:pt x="4356" y="6494"/>
                </a:lnTo>
                <a:lnTo>
                  <a:pt x="4342" y="6598"/>
                </a:lnTo>
                <a:lnTo>
                  <a:pt x="4328" y="6701"/>
                </a:lnTo>
                <a:lnTo>
                  <a:pt x="4315" y="6805"/>
                </a:lnTo>
                <a:lnTo>
                  <a:pt x="4304" y="6911"/>
                </a:lnTo>
                <a:lnTo>
                  <a:pt x="4294" y="7015"/>
                </a:lnTo>
                <a:lnTo>
                  <a:pt x="4284" y="7120"/>
                </a:lnTo>
                <a:lnTo>
                  <a:pt x="4275" y="7226"/>
                </a:lnTo>
                <a:lnTo>
                  <a:pt x="4268" y="7332"/>
                </a:lnTo>
                <a:lnTo>
                  <a:pt x="4262" y="7439"/>
                </a:lnTo>
                <a:lnTo>
                  <a:pt x="4257" y="7545"/>
                </a:lnTo>
                <a:lnTo>
                  <a:pt x="4253" y="7652"/>
                </a:lnTo>
                <a:lnTo>
                  <a:pt x="4248" y="7759"/>
                </a:lnTo>
                <a:lnTo>
                  <a:pt x="1073" y="7759"/>
                </a:lnTo>
                <a:lnTo>
                  <a:pt x="1081" y="7602"/>
                </a:lnTo>
                <a:lnTo>
                  <a:pt x="1092" y="7446"/>
                </a:lnTo>
                <a:lnTo>
                  <a:pt x="1107" y="7291"/>
                </a:lnTo>
                <a:lnTo>
                  <a:pt x="1125" y="7137"/>
                </a:lnTo>
                <a:lnTo>
                  <a:pt x="1146" y="6984"/>
                </a:lnTo>
                <a:lnTo>
                  <a:pt x="1171" y="6832"/>
                </a:lnTo>
                <a:lnTo>
                  <a:pt x="1200" y="6681"/>
                </a:lnTo>
                <a:lnTo>
                  <a:pt x="1231" y="6532"/>
                </a:lnTo>
                <a:lnTo>
                  <a:pt x="1265" y="6383"/>
                </a:lnTo>
                <a:lnTo>
                  <a:pt x="1304" y="6236"/>
                </a:lnTo>
                <a:lnTo>
                  <a:pt x="1345" y="6090"/>
                </a:lnTo>
                <a:lnTo>
                  <a:pt x="1389" y="5945"/>
                </a:lnTo>
                <a:lnTo>
                  <a:pt x="1437" y="5802"/>
                </a:lnTo>
                <a:lnTo>
                  <a:pt x="1487" y="5660"/>
                </a:lnTo>
                <a:lnTo>
                  <a:pt x="1540" y="5519"/>
                </a:lnTo>
                <a:lnTo>
                  <a:pt x="1597" y="5380"/>
                </a:lnTo>
                <a:lnTo>
                  <a:pt x="1656" y="5243"/>
                </a:lnTo>
                <a:lnTo>
                  <a:pt x="1719" y="5106"/>
                </a:lnTo>
                <a:lnTo>
                  <a:pt x="1785" y="4972"/>
                </a:lnTo>
                <a:lnTo>
                  <a:pt x="1852" y="4839"/>
                </a:lnTo>
                <a:lnTo>
                  <a:pt x="1923" y="4708"/>
                </a:lnTo>
                <a:lnTo>
                  <a:pt x="1997" y="4578"/>
                </a:lnTo>
                <a:lnTo>
                  <a:pt x="2074" y="4450"/>
                </a:lnTo>
                <a:lnTo>
                  <a:pt x="2153" y="4324"/>
                </a:lnTo>
                <a:lnTo>
                  <a:pt x="2234" y="4199"/>
                </a:lnTo>
                <a:lnTo>
                  <a:pt x="2319" y="4076"/>
                </a:lnTo>
                <a:lnTo>
                  <a:pt x="2405" y="3956"/>
                </a:lnTo>
                <a:lnTo>
                  <a:pt x="2496" y="3837"/>
                </a:lnTo>
                <a:lnTo>
                  <a:pt x="2587" y="3719"/>
                </a:lnTo>
                <a:lnTo>
                  <a:pt x="2681" y="3605"/>
                </a:lnTo>
                <a:lnTo>
                  <a:pt x="2779" y="3492"/>
                </a:lnTo>
                <a:lnTo>
                  <a:pt x="2878" y="3381"/>
                </a:lnTo>
                <a:close/>
                <a:moveTo>
                  <a:pt x="8474" y="7759"/>
                </a:moveTo>
                <a:lnTo>
                  <a:pt x="8474" y="5160"/>
                </a:lnTo>
                <a:lnTo>
                  <a:pt x="8559" y="5157"/>
                </a:lnTo>
                <a:lnTo>
                  <a:pt x="8644" y="5153"/>
                </a:lnTo>
                <a:lnTo>
                  <a:pt x="8728" y="5149"/>
                </a:lnTo>
                <a:lnTo>
                  <a:pt x="8812" y="5143"/>
                </a:lnTo>
                <a:lnTo>
                  <a:pt x="8896" y="5137"/>
                </a:lnTo>
                <a:lnTo>
                  <a:pt x="8980" y="5131"/>
                </a:lnTo>
                <a:lnTo>
                  <a:pt x="9063" y="5122"/>
                </a:lnTo>
                <a:lnTo>
                  <a:pt x="9146" y="5114"/>
                </a:lnTo>
                <a:lnTo>
                  <a:pt x="9230" y="5105"/>
                </a:lnTo>
                <a:lnTo>
                  <a:pt x="9313" y="5095"/>
                </a:lnTo>
                <a:lnTo>
                  <a:pt x="9395" y="5084"/>
                </a:lnTo>
                <a:lnTo>
                  <a:pt x="9477" y="5073"/>
                </a:lnTo>
                <a:lnTo>
                  <a:pt x="9559" y="5061"/>
                </a:lnTo>
                <a:lnTo>
                  <a:pt x="9641" y="5048"/>
                </a:lnTo>
                <a:lnTo>
                  <a:pt x="9723" y="5035"/>
                </a:lnTo>
                <a:lnTo>
                  <a:pt x="9804" y="5020"/>
                </a:lnTo>
                <a:lnTo>
                  <a:pt x="9885" y="5005"/>
                </a:lnTo>
                <a:lnTo>
                  <a:pt x="9965" y="4990"/>
                </a:lnTo>
                <a:lnTo>
                  <a:pt x="10046" y="4973"/>
                </a:lnTo>
                <a:lnTo>
                  <a:pt x="10126" y="4956"/>
                </a:lnTo>
                <a:lnTo>
                  <a:pt x="10206" y="4938"/>
                </a:lnTo>
                <a:lnTo>
                  <a:pt x="10287" y="4920"/>
                </a:lnTo>
                <a:lnTo>
                  <a:pt x="10366" y="4900"/>
                </a:lnTo>
                <a:lnTo>
                  <a:pt x="10445" y="4880"/>
                </a:lnTo>
                <a:lnTo>
                  <a:pt x="10524" y="4860"/>
                </a:lnTo>
                <a:lnTo>
                  <a:pt x="10602" y="4838"/>
                </a:lnTo>
                <a:lnTo>
                  <a:pt x="10681" y="4816"/>
                </a:lnTo>
                <a:lnTo>
                  <a:pt x="10759" y="4793"/>
                </a:lnTo>
                <a:lnTo>
                  <a:pt x="10836" y="4770"/>
                </a:lnTo>
                <a:lnTo>
                  <a:pt x="10914" y="4746"/>
                </a:lnTo>
                <a:lnTo>
                  <a:pt x="10990" y="4721"/>
                </a:lnTo>
                <a:lnTo>
                  <a:pt x="11066" y="4695"/>
                </a:lnTo>
                <a:lnTo>
                  <a:pt x="11099" y="4784"/>
                </a:lnTo>
                <a:lnTo>
                  <a:pt x="11130" y="4873"/>
                </a:lnTo>
                <a:lnTo>
                  <a:pt x="11161" y="4963"/>
                </a:lnTo>
                <a:lnTo>
                  <a:pt x="11191" y="5053"/>
                </a:lnTo>
                <a:lnTo>
                  <a:pt x="11219" y="5145"/>
                </a:lnTo>
                <a:lnTo>
                  <a:pt x="11247" y="5236"/>
                </a:lnTo>
                <a:lnTo>
                  <a:pt x="11274" y="5328"/>
                </a:lnTo>
                <a:lnTo>
                  <a:pt x="11299" y="5420"/>
                </a:lnTo>
                <a:lnTo>
                  <a:pt x="11325" y="5513"/>
                </a:lnTo>
                <a:lnTo>
                  <a:pt x="11349" y="5607"/>
                </a:lnTo>
                <a:lnTo>
                  <a:pt x="11372" y="5701"/>
                </a:lnTo>
                <a:lnTo>
                  <a:pt x="11395" y="5795"/>
                </a:lnTo>
                <a:lnTo>
                  <a:pt x="11415" y="5889"/>
                </a:lnTo>
                <a:lnTo>
                  <a:pt x="11436" y="5984"/>
                </a:lnTo>
                <a:lnTo>
                  <a:pt x="11455" y="6080"/>
                </a:lnTo>
                <a:lnTo>
                  <a:pt x="11474" y="6176"/>
                </a:lnTo>
                <a:lnTo>
                  <a:pt x="11491" y="6272"/>
                </a:lnTo>
                <a:lnTo>
                  <a:pt x="11509" y="6368"/>
                </a:lnTo>
                <a:lnTo>
                  <a:pt x="11524" y="6466"/>
                </a:lnTo>
                <a:lnTo>
                  <a:pt x="11538" y="6563"/>
                </a:lnTo>
                <a:lnTo>
                  <a:pt x="11553" y="6661"/>
                </a:lnTo>
                <a:lnTo>
                  <a:pt x="11565" y="6759"/>
                </a:lnTo>
                <a:lnTo>
                  <a:pt x="11577" y="6857"/>
                </a:lnTo>
                <a:lnTo>
                  <a:pt x="11589" y="6957"/>
                </a:lnTo>
                <a:lnTo>
                  <a:pt x="11598" y="7056"/>
                </a:lnTo>
                <a:lnTo>
                  <a:pt x="11607" y="7155"/>
                </a:lnTo>
                <a:lnTo>
                  <a:pt x="11615" y="7255"/>
                </a:lnTo>
                <a:lnTo>
                  <a:pt x="11623" y="7356"/>
                </a:lnTo>
                <a:lnTo>
                  <a:pt x="11629" y="7456"/>
                </a:lnTo>
                <a:lnTo>
                  <a:pt x="11634" y="7557"/>
                </a:lnTo>
                <a:lnTo>
                  <a:pt x="11638" y="7658"/>
                </a:lnTo>
                <a:lnTo>
                  <a:pt x="11641" y="7759"/>
                </a:lnTo>
                <a:lnTo>
                  <a:pt x="8474" y="7759"/>
                </a:lnTo>
                <a:close/>
                <a:moveTo>
                  <a:pt x="10879" y="11791"/>
                </a:moveTo>
                <a:lnTo>
                  <a:pt x="10807" y="11768"/>
                </a:lnTo>
                <a:lnTo>
                  <a:pt x="10735" y="11747"/>
                </a:lnTo>
                <a:lnTo>
                  <a:pt x="10663" y="11726"/>
                </a:lnTo>
                <a:lnTo>
                  <a:pt x="10590" y="11706"/>
                </a:lnTo>
                <a:lnTo>
                  <a:pt x="10518" y="11686"/>
                </a:lnTo>
                <a:lnTo>
                  <a:pt x="10446" y="11667"/>
                </a:lnTo>
                <a:lnTo>
                  <a:pt x="10373" y="11649"/>
                </a:lnTo>
                <a:lnTo>
                  <a:pt x="10299" y="11631"/>
                </a:lnTo>
                <a:lnTo>
                  <a:pt x="10226" y="11614"/>
                </a:lnTo>
                <a:lnTo>
                  <a:pt x="10152" y="11598"/>
                </a:lnTo>
                <a:lnTo>
                  <a:pt x="10078" y="11582"/>
                </a:lnTo>
                <a:lnTo>
                  <a:pt x="10003" y="11566"/>
                </a:lnTo>
                <a:lnTo>
                  <a:pt x="9929" y="11552"/>
                </a:lnTo>
                <a:lnTo>
                  <a:pt x="9854" y="11538"/>
                </a:lnTo>
                <a:lnTo>
                  <a:pt x="9780" y="11525"/>
                </a:lnTo>
                <a:lnTo>
                  <a:pt x="9704" y="11512"/>
                </a:lnTo>
                <a:lnTo>
                  <a:pt x="9629" y="11500"/>
                </a:lnTo>
                <a:lnTo>
                  <a:pt x="9553" y="11488"/>
                </a:lnTo>
                <a:lnTo>
                  <a:pt x="9477" y="11477"/>
                </a:lnTo>
                <a:lnTo>
                  <a:pt x="9401" y="11467"/>
                </a:lnTo>
                <a:lnTo>
                  <a:pt x="9325" y="11458"/>
                </a:lnTo>
                <a:lnTo>
                  <a:pt x="9249" y="11449"/>
                </a:lnTo>
                <a:lnTo>
                  <a:pt x="9172" y="11440"/>
                </a:lnTo>
                <a:lnTo>
                  <a:pt x="9095" y="11433"/>
                </a:lnTo>
                <a:lnTo>
                  <a:pt x="9018" y="11425"/>
                </a:lnTo>
                <a:lnTo>
                  <a:pt x="8941" y="11419"/>
                </a:lnTo>
                <a:lnTo>
                  <a:pt x="8864" y="11413"/>
                </a:lnTo>
                <a:lnTo>
                  <a:pt x="8786" y="11408"/>
                </a:lnTo>
                <a:lnTo>
                  <a:pt x="8708" y="11404"/>
                </a:lnTo>
                <a:lnTo>
                  <a:pt x="8630" y="11400"/>
                </a:lnTo>
                <a:lnTo>
                  <a:pt x="8552" y="11396"/>
                </a:lnTo>
                <a:lnTo>
                  <a:pt x="8474" y="11394"/>
                </a:lnTo>
                <a:lnTo>
                  <a:pt x="8474" y="8277"/>
                </a:lnTo>
                <a:lnTo>
                  <a:pt x="11641" y="8277"/>
                </a:lnTo>
                <a:lnTo>
                  <a:pt x="11637" y="8394"/>
                </a:lnTo>
                <a:lnTo>
                  <a:pt x="11632" y="8512"/>
                </a:lnTo>
                <a:lnTo>
                  <a:pt x="11626" y="8628"/>
                </a:lnTo>
                <a:lnTo>
                  <a:pt x="11617" y="8746"/>
                </a:lnTo>
                <a:lnTo>
                  <a:pt x="11608" y="8862"/>
                </a:lnTo>
                <a:lnTo>
                  <a:pt x="11598" y="8977"/>
                </a:lnTo>
                <a:lnTo>
                  <a:pt x="11586" y="9092"/>
                </a:lnTo>
                <a:lnTo>
                  <a:pt x="11572" y="9207"/>
                </a:lnTo>
                <a:lnTo>
                  <a:pt x="11558" y="9321"/>
                </a:lnTo>
                <a:lnTo>
                  <a:pt x="11542" y="9435"/>
                </a:lnTo>
                <a:lnTo>
                  <a:pt x="11525" y="9548"/>
                </a:lnTo>
                <a:lnTo>
                  <a:pt x="11506" y="9661"/>
                </a:lnTo>
                <a:lnTo>
                  <a:pt x="11486" y="9773"/>
                </a:lnTo>
                <a:lnTo>
                  <a:pt x="11466" y="9884"/>
                </a:lnTo>
                <a:lnTo>
                  <a:pt x="11443" y="9995"/>
                </a:lnTo>
                <a:lnTo>
                  <a:pt x="11419" y="10106"/>
                </a:lnTo>
                <a:lnTo>
                  <a:pt x="11395" y="10216"/>
                </a:lnTo>
                <a:lnTo>
                  <a:pt x="11368" y="10325"/>
                </a:lnTo>
                <a:lnTo>
                  <a:pt x="11341" y="10434"/>
                </a:lnTo>
                <a:lnTo>
                  <a:pt x="11313" y="10543"/>
                </a:lnTo>
                <a:lnTo>
                  <a:pt x="11283" y="10650"/>
                </a:lnTo>
                <a:lnTo>
                  <a:pt x="11252" y="10757"/>
                </a:lnTo>
                <a:lnTo>
                  <a:pt x="11220" y="10863"/>
                </a:lnTo>
                <a:lnTo>
                  <a:pt x="11186" y="10969"/>
                </a:lnTo>
                <a:lnTo>
                  <a:pt x="11152" y="11074"/>
                </a:lnTo>
                <a:lnTo>
                  <a:pt x="11117" y="11178"/>
                </a:lnTo>
                <a:lnTo>
                  <a:pt x="11080" y="11282"/>
                </a:lnTo>
                <a:lnTo>
                  <a:pt x="11042" y="11386"/>
                </a:lnTo>
                <a:lnTo>
                  <a:pt x="11003" y="11488"/>
                </a:lnTo>
                <a:lnTo>
                  <a:pt x="10962" y="11590"/>
                </a:lnTo>
                <a:lnTo>
                  <a:pt x="10921" y="11690"/>
                </a:lnTo>
                <a:lnTo>
                  <a:pt x="10879" y="11791"/>
                </a:lnTo>
                <a:close/>
                <a:moveTo>
                  <a:pt x="11162" y="12440"/>
                </a:moveTo>
                <a:lnTo>
                  <a:pt x="11275" y="12484"/>
                </a:lnTo>
                <a:lnTo>
                  <a:pt x="11387" y="12529"/>
                </a:lnTo>
                <a:lnTo>
                  <a:pt x="11497" y="12575"/>
                </a:lnTo>
                <a:lnTo>
                  <a:pt x="11606" y="12624"/>
                </a:lnTo>
                <a:lnTo>
                  <a:pt x="11715" y="12674"/>
                </a:lnTo>
                <a:lnTo>
                  <a:pt x="11824" y="12726"/>
                </a:lnTo>
                <a:lnTo>
                  <a:pt x="11930" y="12779"/>
                </a:lnTo>
                <a:lnTo>
                  <a:pt x="12036" y="12833"/>
                </a:lnTo>
                <a:lnTo>
                  <a:pt x="12142" y="12889"/>
                </a:lnTo>
                <a:lnTo>
                  <a:pt x="12245" y="12946"/>
                </a:lnTo>
                <a:lnTo>
                  <a:pt x="12349" y="13005"/>
                </a:lnTo>
                <a:lnTo>
                  <a:pt x="12451" y="13065"/>
                </a:lnTo>
                <a:lnTo>
                  <a:pt x="12552" y="13127"/>
                </a:lnTo>
                <a:lnTo>
                  <a:pt x="12653" y="13191"/>
                </a:lnTo>
                <a:lnTo>
                  <a:pt x="12751" y="13255"/>
                </a:lnTo>
                <a:lnTo>
                  <a:pt x="12850" y="13320"/>
                </a:lnTo>
                <a:lnTo>
                  <a:pt x="12759" y="13395"/>
                </a:lnTo>
                <a:lnTo>
                  <a:pt x="12666" y="13469"/>
                </a:lnTo>
                <a:lnTo>
                  <a:pt x="12573" y="13540"/>
                </a:lnTo>
                <a:lnTo>
                  <a:pt x="12477" y="13612"/>
                </a:lnTo>
                <a:lnTo>
                  <a:pt x="12381" y="13681"/>
                </a:lnTo>
                <a:lnTo>
                  <a:pt x="12283" y="13748"/>
                </a:lnTo>
                <a:lnTo>
                  <a:pt x="12185" y="13814"/>
                </a:lnTo>
                <a:lnTo>
                  <a:pt x="12084" y="13878"/>
                </a:lnTo>
                <a:lnTo>
                  <a:pt x="11984" y="13940"/>
                </a:lnTo>
                <a:lnTo>
                  <a:pt x="11881" y="14001"/>
                </a:lnTo>
                <a:lnTo>
                  <a:pt x="11779" y="14062"/>
                </a:lnTo>
                <a:lnTo>
                  <a:pt x="11674" y="14119"/>
                </a:lnTo>
                <a:lnTo>
                  <a:pt x="11568" y="14175"/>
                </a:lnTo>
                <a:lnTo>
                  <a:pt x="11461" y="14229"/>
                </a:lnTo>
                <a:lnTo>
                  <a:pt x="11354" y="14282"/>
                </a:lnTo>
                <a:lnTo>
                  <a:pt x="11245" y="14333"/>
                </a:lnTo>
                <a:lnTo>
                  <a:pt x="11136" y="14382"/>
                </a:lnTo>
                <a:lnTo>
                  <a:pt x="11025" y="14429"/>
                </a:lnTo>
                <a:lnTo>
                  <a:pt x="10914" y="14475"/>
                </a:lnTo>
                <a:lnTo>
                  <a:pt x="10802" y="14519"/>
                </a:lnTo>
                <a:lnTo>
                  <a:pt x="10688" y="14561"/>
                </a:lnTo>
                <a:lnTo>
                  <a:pt x="10573" y="14601"/>
                </a:lnTo>
                <a:lnTo>
                  <a:pt x="10458" y="14639"/>
                </a:lnTo>
                <a:lnTo>
                  <a:pt x="10342" y="14676"/>
                </a:lnTo>
                <a:lnTo>
                  <a:pt x="10225" y="14710"/>
                </a:lnTo>
                <a:lnTo>
                  <a:pt x="10107" y="14743"/>
                </a:lnTo>
                <a:lnTo>
                  <a:pt x="9989" y="14774"/>
                </a:lnTo>
                <a:lnTo>
                  <a:pt x="9869" y="14802"/>
                </a:lnTo>
                <a:lnTo>
                  <a:pt x="9749" y="14829"/>
                </a:lnTo>
                <a:lnTo>
                  <a:pt x="9628" y="14854"/>
                </a:lnTo>
                <a:lnTo>
                  <a:pt x="9507" y="14877"/>
                </a:lnTo>
                <a:lnTo>
                  <a:pt x="9383" y="14898"/>
                </a:lnTo>
                <a:lnTo>
                  <a:pt x="9450" y="14833"/>
                </a:lnTo>
                <a:lnTo>
                  <a:pt x="9516" y="14767"/>
                </a:lnTo>
                <a:lnTo>
                  <a:pt x="9582" y="14700"/>
                </a:lnTo>
                <a:lnTo>
                  <a:pt x="9645" y="14633"/>
                </a:lnTo>
                <a:lnTo>
                  <a:pt x="9710" y="14564"/>
                </a:lnTo>
                <a:lnTo>
                  <a:pt x="9772" y="14495"/>
                </a:lnTo>
                <a:lnTo>
                  <a:pt x="9835" y="14424"/>
                </a:lnTo>
                <a:lnTo>
                  <a:pt x="9897" y="14354"/>
                </a:lnTo>
                <a:lnTo>
                  <a:pt x="9958" y="14282"/>
                </a:lnTo>
                <a:lnTo>
                  <a:pt x="10019" y="14210"/>
                </a:lnTo>
                <a:lnTo>
                  <a:pt x="10078" y="14137"/>
                </a:lnTo>
                <a:lnTo>
                  <a:pt x="10138" y="14064"/>
                </a:lnTo>
                <a:lnTo>
                  <a:pt x="10195" y="13988"/>
                </a:lnTo>
                <a:lnTo>
                  <a:pt x="10254" y="13913"/>
                </a:lnTo>
                <a:lnTo>
                  <a:pt x="10310" y="13837"/>
                </a:lnTo>
                <a:lnTo>
                  <a:pt x="10367" y="13761"/>
                </a:lnTo>
                <a:lnTo>
                  <a:pt x="10422" y="13684"/>
                </a:lnTo>
                <a:lnTo>
                  <a:pt x="10476" y="13606"/>
                </a:lnTo>
                <a:lnTo>
                  <a:pt x="10531" y="13526"/>
                </a:lnTo>
                <a:lnTo>
                  <a:pt x="10584" y="13447"/>
                </a:lnTo>
                <a:lnTo>
                  <a:pt x="10636" y="13367"/>
                </a:lnTo>
                <a:lnTo>
                  <a:pt x="10688" y="13286"/>
                </a:lnTo>
                <a:lnTo>
                  <a:pt x="10739" y="13204"/>
                </a:lnTo>
                <a:lnTo>
                  <a:pt x="10789" y="13121"/>
                </a:lnTo>
                <a:lnTo>
                  <a:pt x="10839" y="13039"/>
                </a:lnTo>
                <a:lnTo>
                  <a:pt x="10888" y="12955"/>
                </a:lnTo>
                <a:lnTo>
                  <a:pt x="10935" y="12871"/>
                </a:lnTo>
                <a:lnTo>
                  <a:pt x="10982" y="12786"/>
                </a:lnTo>
                <a:lnTo>
                  <a:pt x="11028" y="12701"/>
                </a:lnTo>
                <a:lnTo>
                  <a:pt x="11074" y="12614"/>
                </a:lnTo>
                <a:lnTo>
                  <a:pt x="11119" y="12528"/>
                </a:lnTo>
                <a:lnTo>
                  <a:pt x="11162" y="12440"/>
                </a:lnTo>
                <a:close/>
                <a:moveTo>
                  <a:pt x="8474" y="14988"/>
                </a:moveTo>
                <a:lnTo>
                  <a:pt x="8474" y="11911"/>
                </a:lnTo>
                <a:lnTo>
                  <a:pt x="8545" y="11913"/>
                </a:lnTo>
                <a:lnTo>
                  <a:pt x="8616" y="11916"/>
                </a:lnTo>
                <a:lnTo>
                  <a:pt x="8687" y="11920"/>
                </a:lnTo>
                <a:lnTo>
                  <a:pt x="8757" y="11924"/>
                </a:lnTo>
                <a:lnTo>
                  <a:pt x="8828" y="11929"/>
                </a:lnTo>
                <a:lnTo>
                  <a:pt x="8899" y="11934"/>
                </a:lnTo>
                <a:lnTo>
                  <a:pt x="8969" y="11940"/>
                </a:lnTo>
                <a:lnTo>
                  <a:pt x="9039" y="11946"/>
                </a:lnTo>
                <a:lnTo>
                  <a:pt x="9108" y="11953"/>
                </a:lnTo>
                <a:lnTo>
                  <a:pt x="9178" y="11960"/>
                </a:lnTo>
                <a:lnTo>
                  <a:pt x="9248" y="11968"/>
                </a:lnTo>
                <a:lnTo>
                  <a:pt x="9317" y="11976"/>
                </a:lnTo>
                <a:lnTo>
                  <a:pt x="9387" y="11986"/>
                </a:lnTo>
                <a:lnTo>
                  <a:pt x="9455" y="11995"/>
                </a:lnTo>
                <a:lnTo>
                  <a:pt x="9524" y="12005"/>
                </a:lnTo>
                <a:lnTo>
                  <a:pt x="9593" y="12016"/>
                </a:lnTo>
                <a:lnTo>
                  <a:pt x="9661" y="12027"/>
                </a:lnTo>
                <a:lnTo>
                  <a:pt x="9729" y="12039"/>
                </a:lnTo>
                <a:lnTo>
                  <a:pt x="9797" y="12051"/>
                </a:lnTo>
                <a:lnTo>
                  <a:pt x="9865" y="12064"/>
                </a:lnTo>
                <a:lnTo>
                  <a:pt x="9932" y="12077"/>
                </a:lnTo>
                <a:lnTo>
                  <a:pt x="10000" y="12091"/>
                </a:lnTo>
                <a:lnTo>
                  <a:pt x="10067" y="12106"/>
                </a:lnTo>
                <a:lnTo>
                  <a:pt x="10134" y="12121"/>
                </a:lnTo>
                <a:lnTo>
                  <a:pt x="10200" y="12136"/>
                </a:lnTo>
                <a:lnTo>
                  <a:pt x="10267" y="12153"/>
                </a:lnTo>
                <a:lnTo>
                  <a:pt x="10334" y="12169"/>
                </a:lnTo>
                <a:lnTo>
                  <a:pt x="10399" y="12187"/>
                </a:lnTo>
                <a:lnTo>
                  <a:pt x="10465" y="12204"/>
                </a:lnTo>
                <a:lnTo>
                  <a:pt x="10531" y="12223"/>
                </a:lnTo>
                <a:lnTo>
                  <a:pt x="10596" y="12242"/>
                </a:lnTo>
                <a:lnTo>
                  <a:pt x="10661" y="12262"/>
                </a:lnTo>
                <a:lnTo>
                  <a:pt x="10610" y="12363"/>
                </a:lnTo>
                <a:lnTo>
                  <a:pt x="10557" y="12462"/>
                </a:lnTo>
                <a:lnTo>
                  <a:pt x="10504" y="12561"/>
                </a:lnTo>
                <a:lnTo>
                  <a:pt x="10450" y="12659"/>
                </a:lnTo>
                <a:lnTo>
                  <a:pt x="10393" y="12757"/>
                </a:lnTo>
                <a:lnTo>
                  <a:pt x="10337" y="12853"/>
                </a:lnTo>
                <a:lnTo>
                  <a:pt x="10279" y="12948"/>
                </a:lnTo>
                <a:lnTo>
                  <a:pt x="10220" y="13042"/>
                </a:lnTo>
                <a:lnTo>
                  <a:pt x="10159" y="13135"/>
                </a:lnTo>
                <a:lnTo>
                  <a:pt x="10099" y="13228"/>
                </a:lnTo>
                <a:lnTo>
                  <a:pt x="10036" y="13319"/>
                </a:lnTo>
                <a:lnTo>
                  <a:pt x="9972" y="13410"/>
                </a:lnTo>
                <a:lnTo>
                  <a:pt x="9909" y="13499"/>
                </a:lnTo>
                <a:lnTo>
                  <a:pt x="9843" y="13588"/>
                </a:lnTo>
                <a:lnTo>
                  <a:pt x="9776" y="13675"/>
                </a:lnTo>
                <a:lnTo>
                  <a:pt x="9710" y="13761"/>
                </a:lnTo>
                <a:lnTo>
                  <a:pt x="9641" y="13846"/>
                </a:lnTo>
                <a:lnTo>
                  <a:pt x="9571" y="13930"/>
                </a:lnTo>
                <a:lnTo>
                  <a:pt x="9501" y="14012"/>
                </a:lnTo>
                <a:lnTo>
                  <a:pt x="9430" y="14095"/>
                </a:lnTo>
                <a:lnTo>
                  <a:pt x="9358" y="14175"/>
                </a:lnTo>
                <a:lnTo>
                  <a:pt x="9284" y="14255"/>
                </a:lnTo>
                <a:lnTo>
                  <a:pt x="9210" y="14333"/>
                </a:lnTo>
                <a:lnTo>
                  <a:pt x="9135" y="14410"/>
                </a:lnTo>
                <a:lnTo>
                  <a:pt x="9059" y="14487"/>
                </a:lnTo>
                <a:lnTo>
                  <a:pt x="8982" y="14562"/>
                </a:lnTo>
                <a:lnTo>
                  <a:pt x="8904" y="14636"/>
                </a:lnTo>
                <a:lnTo>
                  <a:pt x="8825" y="14708"/>
                </a:lnTo>
                <a:lnTo>
                  <a:pt x="8746" y="14779"/>
                </a:lnTo>
                <a:lnTo>
                  <a:pt x="8666" y="14850"/>
                </a:lnTo>
                <a:lnTo>
                  <a:pt x="8584" y="14918"/>
                </a:lnTo>
                <a:lnTo>
                  <a:pt x="8502" y="14987"/>
                </a:lnTo>
                <a:lnTo>
                  <a:pt x="8474" y="14988"/>
                </a:lnTo>
                <a:close/>
                <a:moveTo>
                  <a:pt x="7036" y="14898"/>
                </a:moveTo>
                <a:lnTo>
                  <a:pt x="6913" y="14877"/>
                </a:lnTo>
                <a:lnTo>
                  <a:pt x="6791" y="14854"/>
                </a:lnTo>
                <a:lnTo>
                  <a:pt x="6670" y="14829"/>
                </a:lnTo>
                <a:lnTo>
                  <a:pt x="6550" y="14802"/>
                </a:lnTo>
                <a:lnTo>
                  <a:pt x="6431" y="14774"/>
                </a:lnTo>
                <a:lnTo>
                  <a:pt x="6312" y="14743"/>
                </a:lnTo>
                <a:lnTo>
                  <a:pt x="6194" y="14710"/>
                </a:lnTo>
                <a:lnTo>
                  <a:pt x="6077" y="14676"/>
                </a:lnTo>
                <a:lnTo>
                  <a:pt x="5961" y="14639"/>
                </a:lnTo>
                <a:lnTo>
                  <a:pt x="5846" y="14601"/>
                </a:lnTo>
                <a:lnTo>
                  <a:pt x="5731" y="14561"/>
                </a:lnTo>
                <a:lnTo>
                  <a:pt x="5618" y="14519"/>
                </a:lnTo>
                <a:lnTo>
                  <a:pt x="5505" y="14475"/>
                </a:lnTo>
                <a:lnTo>
                  <a:pt x="5395" y="14429"/>
                </a:lnTo>
                <a:lnTo>
                  <a:pt x="5284" y="14382"/>
                </a:lnTo>
                <a:lnTo>
                  <a:pt x="5174" y="14333"/>
                </a:lnTo>
                <a:lnTo>
                  <a:pt x="5065" y="14282"/>
                </a:lnTo>
                <a:lnTo>
                  <a:pt x="4958" y="14229"/>
                </a:lnTo>
                <a:lnTo>
                  <a:pt x="4851" y="14175"/>
                </a:lnTo>
                <a:lnTo>
                  <a:pt x="4746" y="14119"/>
                </a:lnTo>
                <a:lnTo>
                  <a:pt x="4641" y="14062"/>
                </a:lnTo>
                <a:lnTo>
                  <a:pt x="4538" y="14001"/>
                </a:lnTo>
                <a:lnTo>
                  <a:pt x="4436" y="13940"/>
                </a:lnTo>
                <a:lnTo>
                  <a:pt x="4335" y="13878"/>
                </a:lnTo>
                <a:lnTo>
                  <a:pt x="4235" y="13814"/>
                </a:lnTo>
                <a:lnTo>
                  <a:pt x="4137" y="13748"/>
                </a:lnTo>
                <a:lnTo>
                  <a:pt x="4038" y="13681"/>
                </a:lnTo>
                <a:lnTo>
                  <a:pt x="3943" y="13612"/>
                </a:lnTo>
                <a:lnTo>
                  <a:pt x="3847" y="13540"/>
                </a:lnTo>
                <a:lnTo>
                  <a:pt x="3753" y="13469"/>
                </a:lnTo>
                <a:lnTo>
                  <a:pt x="3660" y="13395"/>
                </a:lnTo>
                <a:lnTo>
                  <a:pt x="3569" y="13320"/>
                </a:lnTo>
                <a:lnTo>
                  <a:pt x="3668" y="13255"/>
                </a:lnTo>
                <a:lnTo>
                  <a:pt x="3767" y="13191"/>
                </a:lnTo>
                <a:lnTo>
                  <a:pt x="3867" y="13127"/>
                </a:lnTo>
                <a:lnTo>
                  <a:pt x="3968" y="13065"/>
                </a:lnTo>
                <a:lnTo>
                  <a:pt x="4071" y="13005"/>
                </a:lnTo>
                <a:lnTo>
                  <a:pt x="4174" y="12946"/>
                </a:lnTo>
                <a:lnTo>
                  <a:pt x="4278" y="12889"/>
                </a:lnTo>
                <a:lnTo>
                  <a:pt x="4383" y="12833"/>
                </a:lnTo>
                <a:lnTo>
                  <a:pt x="4489" y="12779"/>
                </a:lnTo>
                <a:lnTo>
                  <a:pt x="4596" y="12726"/>
                </a:lnTo>
                <a:lnTo>
                  <a:pt x="4704" y="12674"/>
                </a:lnTo>
                <a:lnTo>
                  <a:pt x="4813" y="12624"/>
                </a:lnTo>
                <a:lnTo>
                  <a:pt x="4923" y="12575"/>
                </a:lnTo>
                <a:lnTo>
                  <a:pt x="5033" y="12529"/>
                </a:lnTo>
                <a:lnTo>
                  <a:pt x="5144" y="12484"/>
                </a:lnTo>
                <a:lnTo>
                  <a:pt x="5257" y="12440"/>
                </a:lnTo>
                <a:lnTo>
                  <a:pt x="5301" y="12528"/>
                </a:lnTo>
                <a:lnTo>
                  <a:pt x="5345" y="12614"/>
                </a:lnTo>
                <a:lnTo>
                  <a:pt x="5391" y="12701"/>
                </a:lnTo>
                <a:lnTo>
                  <a:pt x="5437" y="12786"/>
                </a:lnTo>
                <a:lnTo>
                  <a:pt x="5484" y="12871"/>
                </a:lnTo>
                <a:lnTo>
                  <a:pt x="5532" y="12955"/>
                </a:lnTo>
                <a:lnTo>
                  <a:pt x="5580" y="13039"/>
                </a:lnTo>
                <a:lnTo>
                  <a:pt x="5630" y="13121"/>
                </a:lnTo>
                <a:lnTo>
                  <a:pt x="5680" y="13204"/>
                </a:lnTo>
                <a:lnTo>
                  <a:pt x="5731" y="13286"/>
                </a:lnTo>
                <a:lnTo>
                  <a:pt x="5783" y="13367"/>
                </a:lnTo>
                <a:lnTo>
                  <a:pt x="5835" y="13447"/>
                </a:lnTo>
                <a:lnTo>
                  <a:pt x="5888" y="13526"/>
                </a:lnTo>
                <a:lnTo>
                  <a:pt x="5943" y="13606"/>
                </a:lnTo>
                <a:lnTo>
                  <a:pt x="5997" y="13684"/>
                </a:lnTo>
                <a:lnTo>
                  <a:pt x="6052" y="13761"/>
                </a:lnTo>
                <a:lnTo>
                  <a:pt x="6109" y="13837"/>
                </a:lnTo>
                <a:lnTo>
                  <a:pt x="6166" y="13913"/>
                </a:lnTo>
                <a:lnTo>
                  <a:pt x="6224" y="13988"/>
                </a:lnTo>
                <a:lnTo>
                  <a:pt x="6282" y="14064"/>
                </a:lnTo>
                <a:lnTo>
                  <a:pt x="6341" y="14137"/>
                </a:lnTo>
                <a:lnTo>
                  <a:pt x="6400" y="14210"/>
                </a:lnTo>
                <a:lnTo>
                  <a:pt x="6461" y="14282"/>
                </a:lnTo>
                <a:lnTo>
                  <a:pt x="6522" y="14354"/>
                </a:lnTo>
                <a:lnTo>
                  <a:pt x="6584" y="14424"/>
                </a:lnTo>
                <a:lnTo>
                  <a:pt x="6647" y="14495"/>
                </a:lnTo>
                <a:lnTo>
                  <a:pt x="6710" y="14564"/>
                </a:lnTo>
                <a:lnTo>
                  <a:pt x="6774" y="14633"/>
                </a:lnTo>
                <a:lnTo>
                  <a:pt x="6839" y="14700"/>
                </a:lnTo>
                <a:lnTo>
                  <a:pt x="6903" y="14767"/>
                </a:lnTo>
                <a:lnTo>
                  <a:pt x="6969" y="14833"/>
                </a:lnTo>
                <a:lnTo>
                  <a:pt x="7036" y="14898"/>
                </a:lnTo>
                <a:close/>
                <a:moveTo>
                  <a:pt x="7945" y="8277"/>
                </a:moveTo>
                <a:lnTo>
                  <a:pt x="7945" y="11394"/>
                </a:lnTo>
                <a:lnTo>
                  <a:pt x="7867" y="11396"/>
                </a:lnTo>
                <a:lnTo>
                  <a:pt x="7789" y="11400"/>
                </a:lnTo>
                <a:lnTo>
                  <a:pt x="7711" y="11404"/>
                </a:lnTo>
                <a:lnTo>
                  <a:pt x="7633" y="11408"/>
                </a:lnTo>
                <a:lnTo>
                  <a:pt x="7555" y="11413"/>
                </a:lnTo>
                <a:lnTo>
                  <a:pt x="7478" y="11419"/>
                </a:lnTo>
                <a:lnTo>
                  <a:pt x="7401" y="11425"/>
                </a:lnTo>
                <a:lnTo>
                  <a:pt x="7324" y="11433"/>
                </a:lnTo>
                <a:lnTo>
                  <a:pt x="7247" y="11440"/>
                </a:lnTo>
                <a:lnTo>
                  <a:pt x="7170" y="11449"/>
                </a:lnTo>
                <a:lnTo>
                  <a:pt x="7094" y="11458"/>
                </a:lnTo>
                <a:lnTo>
                  <a:pt x="7018" y="11467"/>
                </a:lnTo>
                <a:lnTo>
                  <a:pt x="6942" y="11477"/>
                </a:lnTo>
                <a:lnTo>
                  <a:pt x="6866" y="11488"/>
                </a:lnTo>
                <a:lnTo>
                  <a:pt x="6790" y="11500"/>
                </a:lnTo>
                <a:lnTo>
                  <a:pt x="6715" y="11512"/>
                </a:lnTo>
                <a:lnTo>
                  <a:pt x="6640" y="11525"/>
                </a:lnTo>
                <a:lnTo>
                  <a:pt x="6565" y="11538"/>
                </a:lnTo>
                <a:lnTo>
                  <a:pt x="6491" y="11552"/>
                </a:lnTo>
                <a:lnTo>
                  <a:pt x="6416" y="11566"/>
                </a:lnTo>
                <a:lnTo>
                  <a:pt x="6342" y="11582"/>
                </a:lnTo>
                <a:lnTo>
                  <a:pt x="6268" y="11598"/>
                </a:lnTo>
                <a:lnTo>
                  <a:pt x="6194" y="11614"/>
                </a:lnTo>
                <a:lnTo>
                  <a:pt x="6120" y="11631"/>
                </a:lnTo>
                <a:lnTo>
                  <a:pt x="6047" y="11649"/>
                </a:lnTo>
                <a:lnTo>
                  <a:pt x="5973" y="11667"/>
                </a:lnTo>
                <a:lnTo>
                  <a:pt x="5901" y="11686"/>
                </a:lnTo>
                <a:lnTo>
                  <a:pt x="5829" y="11706"/>
                </a:lnTo>
                <a:lnTo>
                  <a:pt x="5756" y="11726"/>
                </a:lnTo>
                <a:lnTo>
                  <a:pt x="5684" y="11747"/>
                </a:lnTo>
                <a:lnTo>
                  <a:pt x="5612" y="11768"/>
                </a:lnTo>
                <a:lnTo>
                  <a:pt x="5540" y="11791"/>
                </a:lnTo>
                <a:lnTo>
                  <a:pt x="5498" y="11690"/>
                </a:lnTo>
                <a:lnTo>
                  <a:pt x="5457" y="11590"/>
                </a:lnTo>
                <a:lnTo>
                  <a:pt x="5417" y="11488"/>
                </a:lnTo>
                <a:lnTo>
                  <a:pt x="5377" y="11386"/>
                </a:lnTo>
                <a:lnTo>
                  <a:pt x="5339" y="11282"/>
                </a:lnTo>
                <a:lnTo>
                  <a:pt x="5303" y="11178"/>
                </a:lnTo>
                <a:lnTo>
                  <a:pt x="5267" y="11074"/>
                </a:lnTo>
                <a:lnTo>
                  <a:pt x="5233" y="10969"/>
                </a:lnTo>
                <a:lnTo>
                  <a:pt x="5200" y="10863"/>
                </a:lnTo>
                <a:lnTo>
                  <a:pt x="5167" y="10757"/>
                </a:lnTo>
                <a:lnTo>
                  <a:pt x="5136" y="10650"/>
                </a:lnTo>
                <a:lnTo>
                  <a:pt x="5106" y="10543"/>
                </a:lnTo>
                <a:lnTo>
                  <a:pt x="5079" y="10434"/>
                </a:lnTo>
                <a:lnTo>
                  <a:pt x="5051" y="10325"/>
                </a:lnTo>
                <a:lnTo>
                  <a:pt x="5025" y="10216"/>
                </a:lnTo>
                <a:lnTo>
                  <a:pt x="5000" y="10106"/>
                </a:lnTo>
                <a:lnTo>
                  <a:pt x="4976" y="9995"/>
                </a:lnTo>
                <a:lnTo>
                  <a:pt x="4954" y="9884"/>
                </a:lnTo>
                <a:lnTo>
                  <a:pt x="4933" y="9773"/>
                </a:lnTo>
                <a:lnTo>
                  <a:pt x="4913" y="9661"/>
                </a:lnTo>
                <a:lnTo>
                  <a:pt x="4895" y="9548"/>
                </a:lnTo>
                <a:lnTo>
                  <a:pt x="4877" y="9435"/>
                </a:lnTo>
                <a:lnTo>
                  <a:pt x="4861" y="9321"/>
                </a:lnTo>
                <a:lnTo>
                  <a:pt x="4847" y="9207"/>
                </a:lnTo>
                <a:lnTo>
                  <a:pt x="4833" y="9092"/>
                </a:lnTo>
                <a:lnTo>
                  <a:pt x="4822" y="8977"/>
                </a:lnTo>
                <a:lnTo>
                  <a:pt x="4811" y="8862"/>
                </a:lnTo>
                <a:lnTo>
                  <a:pt x="4802" y="8746"/>
                </a:lnTo>
                <a:lnTo>
                  <a:pt x="4794" y="8628"/>
                </a:lnTo>
                <a:lnTo>
                  <a:pt x="4787" y="8512"/>
                </a:lnTo>
                <a:lnTo>
                  <a:pt x="4782" y="8394"/>
                </a:lnTo>
                <a:lnTo>
                  <a:pt x="4779" y="8277"/>
                </a:lnTo>
                <a:lnTo>
                  <a:pt x="7945" y="8277"/>
                </a:lnTo>
                <a:close/>
                <a:moveTo>
                  <a:pt x="5353" y="4695"/>
                </a:moveTo>
                <a:lnTo>
                  <a:pt x="5430" y="4721"/>
                </a:lnTo>
                <a:lnTo>
                  <a:pt x="5507" y="4746"/>
                </a:lnTo>
                <a:lnTo>
                  <a:pt x="5583" y="4770"/>
                </a:lnTo>
                <a:lnTo>
                  <a:pt x="5661" y="4793"/>
                </a:lnTo>
                <a:lnTo>
                  <a:pt x="5739" y="4816"/>
                </a:lnTo>
                <a:lnTo>
                  <a:pt x="5817" y="4838"/>
                </a:lnTo>
                <a:lnTo>
                  <a:pt x="5896" y="4860"/>
                </a:lnTo>
                <a:lnTo>
                  <a:pt x="5974" y="4880"/>
                </a:lnTo>
                <a:lnTo>
                  <a:pt x="6053" y="4900"/>
                </a:lnTo>
                <a:lnTo>
                  <a:pt x="6134" y="4920"/>
                </a:lnTo>
                <a:lnTo>
                  <a:pt x="6213" y="4938"/>
                </a:lnTo>
                <a:lnTo>
                  <a:pt x="6293" y="4956"/>
                </a:lnTo>
                <a:lnTo>
                  <a:pt x="6373" y="4973"/>
                </a:lnTo>
                <a:lnTo>
                  <a:pt x="6454" y="4990"/>
                </a:lnTo>
                <a:lnTo>
                  <a:pt x="6535" y="5005"/>
                </a:lnTo>
                <a:lnTo>
                  <a:pt x="6615" y="5020"/>
                </a:lnTo>
                <a:lnTo>
                  <a:pt x="6697" y="5035"/>
                </a:lnTo>
                <a:lnTo>
                  <a:pt x="6778" y="5048"/>
                </a:lnTo>
                <a:lnTo>
                  <a:pt x="6860" y="5061"/>
                </a:lnTo>
                <a:lnTo>
                  <a:pt x="6942" y="5073"/>
                </a:lnTo>
                <a:lnTo>
                  <a:pt x="7024" y="5084"/>
                </a:lnTo>
                <a:lnTo>
                  <a:pt x="7106" y="5095"/>
                </a:lnTo>
                <a:lnTo>
                  <a:pt x="7189" y="5105"/>
                </a:lnTo>
                <a:lnTo>
                  <a:pt x="7273" y="5114"/>
                </a:lnTo>
                <a:lnTo>
                  <a:pt x="7356" y="5122"/>
                </a:lnTo>
                <a:lnTo>
                  <a:pt x="7439" y="5131"/>
                </a:lnTo>
                <a:lnTo>
                  <a:pt x="7523" y="5137"/>
                </a:lnTo>
                <a:lnTo>
                  <a:pt x="7607" y="5143"/>
                </a:lnTo>
                <a:lnTo>
                  <a:pt x="7691" y="5149"/>
                </a:lnTo>
                <a:lnTo>
                  <a:pt x="7775" y="5153"/>
                </a:lnTo>
                <a:lnTo>
                  <a:pt x="7860" y="5157"/>
                </a:lnTo>
                <a:lnTo>
                  <a:pt x="7945" y="5160"/>
                </a:lnTo>
                <a:lnTo>
                  <a:pt x="7945" y="7759"/>
                </a:lnTo>
                <a:lnTo>
                  <a:pt x="4779" y="7759"/>
                </a:lnTo>
                <a:lnTo>
                  <a:pt x="4782" y="7658"/>
                </a:lnTo>
                <a:lnTo>
                  <a:pt x="4786" y="7557"/>
                </a:lnTo>
                <a:lnTo>
                  <a:pt x="4791" y="7456"/>
                </a:lnTo>
                <a:lnTo>
                  <a:pt x="4797" y="7356"/>
                </a:lnTo>
                <a:lnTo>
                  <a:pt x="4805" y="7255"/>
                </a:lnTo>
                <a:lnTo>
                  <a:pt x="4812" y="7155"/>
                </a:lnTo>
                <a:lnTo>
                  <a:pt x="4821" y="7056"/>
                </a:lnTo>
                <a:lnTo>
                  <a:pt x="4831" y="6957"/>
                </a:lnTo>
                <a:lnTo>
                  <a:pt x="4843" y="6857"/>
                </a:lnTo>
                <a:lnTo>
                  <a:pt x="4854" y="6759"/>
                </a:lnTo>
                <a:lnTo>
                  <a:pt x="4867" y="6661"/>
                </a:lnTo>
                <a:lnTo>
                  <a:pt x="4881" y="6563"/>
                </a:lnTo>
                <a:lnTo>
                  <a:pt x="4896" y="6466"/>
                </a:lnTo>
                <a:lnTo>
                  <a:pt x="4911" y="6368"/>
                </a:lnTo>
                <a:lnTo>
                  <a:pt x="4928" y="6272"/>
                </a:lnTo>
                <a:lnTo>
                  <a:pt x="4945" y="6176"/>
                </a:lnTo>
                <a:lnTo>
                  <a:pt x="4964" y="6080"/>
                </a:lnTo>
                <a:lnTo>
                  <a:pt x="4983" y="5984"/>
                </a:lnTo>
                <a:lnTo>
                  <a:pt x="5004" y="5889"/>
                </a:lnTo>
                <a:lnTo>
                  <a:pt x="5025" y="5795"/>
                </a:lnTo>
                <a:lnTo>
                  <a:pt x="5048" y="5701"/>
                </a:lnTo>
                <a:lnTo>
                  <a:pt x="5070" y="5607"/>
                </a:lnTo>
                <a:lnTo>
                  <a:pt x="5095" y="5513"/>
                </a:lnTo>
                <a:lnTo>
                  <a:pt x="5120" y="5420"/>
                </a:lnTo>
                <a:lnTo>
                  <a:pt x="5145" y="5328"/>
                </a:lnTo>
                <a:lnTo>
                  <a:pt x="5172" y="5236"/>
                </a:lnTo>
                <a:lnTo>
                  <a:pt x="5201" y="5145"/>
                </a:lnTo>
                <a:lnTo>
                  <a:pt x="5228" y="5053"/>
                </a:lnTo>
                <a:lnTo>
                  <a:pt x="5258" y="4963"/>
                </a:lnTo>
                <a:lnTo>
                  <a:pt x="5289" y="4873"/>
                </a:lnTo>
                <a:lnTo>
                  <a:pt x="5321" y="4784"/>
                </a:lnTo>
                <a:lnTo>
                  <a:pt x="5353" y="4695"/>
                </a:lnTo>
                <a:close/>
                <a:moveTo>
                  <a:pt x="5056" y="4040"/>
                </a:moveTo>
                <a:lnTo>
                  <a:pt x="4994" y="4015"/>
                </a:lnTo>
                <a:lnTo>
                  <a:pt x="4934" y="3989"/>
                </a:lnTo>
                <a:lnTo>
                  <a:pt x="4873" y="3963"/>
                </a:lnTo>
                <a:lnTo>
                  <a:pt x="4813" y="3936"/>
                </a:lnTo>
                <a:lnTo>
                  <a:pt x="4753" y="3909"/>
                </a:lnTo>
                <a:lnTo>
                  <a:pt x="4693" y="3882"/>
                </a:lnTo>
                <a:lnTo>
                  <a:pt x="4633" y="3854"/>
                </a:lnTo>
                <a:lnTo>
                  <a:pt x="4575" y="3825"/>
                </a:lnTo>
                <a:lnTo>
                  <a:pt x="4515" y="3796"/>
                </a:lnTo>
                <a:lnTo>
                  <a:pt x="4457" y="3766"/>
                </a:lnTo>
                <a:lnTo>
                  <a:pt x="4398" y="3736"/>
                </a:lnTo>
                <a:lnTo>
                  <a:pt x="4341" y="3705"/>
                </a:lnTo>
                <a:lnTo>
                  <a:pt x="4282" y="3674"/>
                </a:lnTo>
                <a:lnTo>
                  <a:pt x="4225" y="3643"/>
                </a:lnTo>
                <a:lnTo>
                  <a:pt x="4168" y="3611"/>
                </a:lnTo>
                <a:lnTo>
                  <a:pt x="4111" y="3579"/>
                </a:lnTo>
                <a:lnTo>
                  <a:pt x="3998" y="3513"/>
                </a:lnTo>
                <a:lnTo>
                  <a:pt x="3886" y="3446"/>
                </a:lnTo>
                <a:lnTo>
                  <a:pt x="3776" y="3377"/>
                </a:lnTo>
                <a:lnTo>
                  <a:pt x="3667" y="3305"/>
                </a:lnTo>
                <a:lnTo>
                  <a:pt x="3559" y="3233"/>
                </a:lnTo>
                <a:lnTo>
                  <a:pt x="3451" y="3159"/>
                </a:lnTo>
                <a:lnTo>
                  <a:pt x="3345" y="3084"/>
                </a:lnTo>
                <a:lnTo>
                  <a:pt x="3241" y="3007"/>
                </a:lnTo>
                <a:lnTo>
                  <a:pt x="3337" y="2917"/>
                </a:lnTo>
                <a:lnTo>
                  <a:pt x="3436" y="2829"/>
                </a:lnTo>
                <a:lnTo>
                  <a:pt x="3535" y="2743"/>
                </a:lnTo>
                <a:lnTo>
                  <a:pt x="3637" y="2659"/>
                </a:lnTo>
                <a:lnTo>
                  <a:pt x="3740" y="2576"/>
                </a:lnTo>
                <a:lnTo>
                  <a:pt x="3845" y="2496"/>
                </a:lnTo>
                <a:lnTo>
                  <a:pt x="3951" y="2417"/>
                </a:lnTo>
                <a:lnTo>
                  <a:pt x="4059" y="2340"/>
                </a:lnTo>
                <a:lnTo>
                  <a:pt x="4168" y="2266"/>
                </a:lnTo>
                <a:lnTo>
                  <a:pt x="4279" y="2193"/>
                </a:lnTo>
                <a:lnTo>
                  <a:pt x="4391" y="2122"/>
                </a:lnTo>
                <a:lnTo>
                  <a:pt x="4505" y="2054"/>
                </a:lnTo>
                <a:lnTo>
                  <a:pt x="4620" y="1986"/>
                </a:lnTo>
                <a:lnTo>
                  <a:pt x="4736" y="1921"/>
                </a:lnTo>
                <a:lnTo>
                  <a:pt x="4854" y="1859"/>
                </a:lnTo>
                <a:lnTo>
                  <a:pt x="4973" y="1799"/>
                </a:lnTo>
                <a:lnTo>
                  <a:pt x="5093" y="1740"/>
                </a:lnTo>
                <a:lnTo>
                  <a:pt x="5215" y="1684"/>
                </a:lnTo>
                <a:lnTo>
                  <a:pt x="5338" y="1630"/>
                </a:lnTo>
                <a:lnTo>
                  <a:pt x="5461" y="1579"/>
                </a:lnTo>
                <a:lnTo>
                  <a:pt x="5587" y="1528"/>
                </a:lnTo>
                <a:lnTo>
                  <a:pt x="5714" y="1481"/>
                </a:lnTo>
                <a:lnTo>
                  <a:pt x="5841" y="1436"/>
                </a:lnTo>
                <a:lnTo>
                  <a:pt x="5969" y="1393"/>
                </a:lnTo>
                <a:lnTo>
                  <a:pt x="6100" y="1353"/>
                </a:lnTo>
                <a:lnTo>
                  <a:pt x="6230" y="1315"/>
                </a:lnTo>
                <a:lnTo>
                  <a:pt x="6362" y="1279"/>
                </a:lnTo>
                <a:lnTo>
                  <a:pt x="6495" y="1246"/>
                </a:lnTo>
                <a:lnTo>
                  <a:pt x="6628" y="1215"/>
                </a:lnTo>
                <a:lnTo>
                  <a:pt x="6764" y="1187"/>
                </a:lnTo>
                <a:lnTo>
                  <a:pt x="6899" y="1161"/>
                </a:lnTo>
                <a:lnTo>
                  <a:pt x="7036" y="1137"/>
                </a:lnTo>
                <a:lnTo>
                  <a:pt x="6960" y="1213"/>
                </a:lnTo>
                <a:lnTo>
                  <a:pt x="6884" y="1289"/>
                </a:lnTo>
                <a:lnTo>
                  <a:pt x="6809" y="1367"/>
                </a:lnTo>
                <a:lnTo>
                  <a:pt x="6735" y="1446"/>
                </a:lnTo>
                <a:lnTo>
                  <a:pt x="6662" y="1525"/>
                </a:lnTo>
                <a:lnTo>
                  <a:pt x="6589" y="1607"/>
                </a:lnTo>
                <a:lnTo>
                  <a:pt x="6518" y="1689"/>
                </a:lnTo>
                <a:lnTo>
                  <a:pt x="6448" y="1771"/>
                </a:lnTo>
                <a:lnTo>
                  <a:pt x="6379" y="1855"/>
                </a:lnTo>
                <a:lnTo>
                  <a:pt x="6310" y="1940"/>
                </a:lnTo>
                <a:lnTo>
                  <a:pt x="6242" y="2027"/>
                </a:lnTo>
                <a:lnTo>
                  <a:pt x="6176" y="2113"/>
                </a:lnTo>
                <a:lnTo>
                  <a:pt x="6110" y="2201"/>
                </a:lnTo>
                <a:lnTo>
                  <a:pt x="6045" y="2290"/>
                </a:lnTo>
                <a:lnTo>
                  <a:pt x="5982" y="2379"/>
                </a:lnTo>
                <a:lnTo>
                  <a:pt x="5919" y="2471"/>
                </a:lnTo>
                <a:lnTo>
                  <a:pt x="5857" y="2562"/>
                </a:lnTo>
                <a:lnTo>
                  <a:pt x="5797" y="2654"/>
                </a:lnTo>
                <a:lnTo>
                  <a:pt x="5736" y="2748"/>
                </a:lnTo>
                <a:lnTo>
                  <a:pt x="5678" y="2842"/>
                </a:lnTo>
                <a:lnTo>
                  <a:pt x="5620" y="2938"/>
                </a:lnTo>
                <a:lnTo>
                  <a:pt x="5564" y="3034"/>
                </a:lnTo>
                <a:lnTo>
                  <a:pt x="5508" y="3130"/>
                </a:lnTo>
                <a:lnTo>
                  <a:pt x="5453" y="3228"/>
                </a:lnTo>
                <a:lnTo>
                  <a:pt x="5400" y="3326"/>
                </a:lnTo>
                <a:lnTo>
                  <a:pt x="5347" y="3427"/>
                </a:lnTo>
                <a:lnTo>
                  <a:pt x="5296" y="3527"/>
                </a:lnTo>
                <a:lnTo>
                  <a:pt x="5246" y="3628"/>
                </a:lnTo>
                <a:lnTo>
                  <a:pt x="5197" y="3729"/>
                </a:lnTo>
                <a:lnTo>
                  <a:pt x="5148" y="3833"/>
                </a:lnTo>
                <a:lnTo>
                  <a:pt x="5102" y="3936"/>
                </a:lnTo>
                <a:lnTo>
                  <a:pt x="5056" y="4040"/>
                </a:lnTo>
                <a:close/>
                <a:moveTo>
                  <a:pt x="7945" y="1047"/>
                </a:moveTo>
                <a:lnTo>
                  <a:pt x="7945" y="4642"/>
                </a:lnTo>
                <a:lnTo>
                  <a:pt x="7867" y="4639"/>
                </a:lnTo>
                <a:lnTo>
                  <a:pt x="7789" y="4635"/>
                </a:lnTo>
                <a:lnTo>
                  <a:pt x="7711" y="4631"/>
                </a:lnTo>
                <a:lnTo>
                  <a:pt x="7633" y="4626"/>
                </a:lnTo>
                <a:lnTo>
                  <a:pt x="7556" y="4621"/>
                </a:lnTo>
                <a:lnTo>
                  <a:pt x="7478" y="4614"/>
                </a:lnTo>
                <a:lnTo>
                  <a:pt x="7401" y="4607"/>
                </a:lnTo>
                <a:lnTo>
                  <a:pt x="7325" y="4600"/>
                </a:lnTo>
                <a:lnTo>
                  <a:pt x="7248" y="4591"/>
                </a:lnTo>
                <a:lnTo>
                  <a:pt x="7172" y="4582"/>
                </a:lnTo>
                <a:lnTo>
                  <a:pt x="7095" y="4573"/>
                </a:lnTo>
                <a:lnTo>
                  <a:pt x="7020" y="4562"/>
                </a:lnTo>
                <a:lnTo>
                  <a:pt x="6944" y="4551"/>
                </a:lnTo>
                <a:lnTo>
                  <a:pt x="6868" y="4540"/>
                </a:lnTo>
                <a:lnTo>
                  <a:pt x="6793" y="4527"/>
                </a:lnTo>
                <a:lnTo>
                  <a:pt x="6718" y="4514"/>
                </a:lnTo>
                <a:lnTo>
                  <a:pt x="6644" y="4501"/>
                </a:lnTo>
                <a:lnTo>
                  <a:pt x="6569" y="4486"/>
                </a:lnTo>
                <a:lnTo>
                  <a:pt x="6495" y="4471"/>
                </a:lnTo>
                <a:lnTo>
                  <a:pt x="6421" y="4456"/>
                </a:lnTo>
                <a:lnTo>
                  <a:pt x="6347" y="4439"/>
                </a:lnTo>
                <a:lnTo>
                  <a:pt x="6273" y="4423"/>
                </a:lnTo>
                <a:lnTo>
                  <a:pt x="6200" y="4405"/>
                </a:lnTo>
                <a:lnTo>
                  <a:pt x="6127" y="4387"/>
                </a:lnTo>
                <a:lnTo>
                  <a:pt x="6055" y="4368"/>
                </a:lnTo>
                <a:lnTo>
                  <a:pt x="5982" y="4348"/>
                </a:lnTo>
                <a:lnTo>
                  <a:pt x="5910" y="4328"/>
                </a:lnTo>
                <a:lnTo>
                  <a:pt x="5838" y="4308"/>
                </a:lnTo>
                <a:lnTo>
                  <a:pt x="5766" y="4286"/>
                </a:lnTo>
                <a:lnTo>
                  <a:pt x="5694" y="4264"/>
                </a:lnTo>
                <a:lnTo>
                  <a:pt x="5624" y="4242"/>
                </a:lnTo>
                <a:lnTo>
                  <a:pt x="5553" y="4217"/>
                </a:lnTo>
                <a:lnTo>
                  <a:pt x="5605" y="4099"/>
                </a:lnTo>
                <a:lnTo>
                  <a:pt x="5658" y="3982"/>
                </a:lnTo>
                <a:lnTo>
                  <a:pt x="5714" y="3866"/>
                </a:lnTo>
                <a:lnTo>
                  <a:pt x="5771" y="3750"/>
                </a:lnTo>
                <a:lnTo>
                  <a:pt x="5830" y="3637"/>
                </a:lnTo>
                <a:lnTo>
                  <a:pt x="5889" y="3524"/>
                </a:lnTo>
                <a:lnTo>
                  <a:pt x="5951" y="3412"/>
                </a:lnTo>
                <a:lnTo>
                  <a:pt x="6014" y="3301"/>
                </a:lnTo>
                <a:lnTo>
                  <a:pt x="6078" y="3192"/>
                </a:lnTo>
                <a:lnTo>
                  <a:pt x="6144" y="3084"/>
                </a:lnTo>
                <a:lnTo>
                  <a:pt x="6212" y="2978"/>
                </a:lnTo>
                <a:lnTo>
                  <a:pt x="6279" y="2871"/>
                </a:lnTo>
                <a:lnTo>
                  <a:pt x="6349" y="2767"/>
                </a:lnTo>
                <a:lnTo>
                  <a:pt x="6421" y="2664"/>
                </a:lnTo>
                <a:lnTo>
                  <a:pt x="6494" y="2563"/>
                </a:lnTo>
                <a:lnTo>
                  <a:pt x="6568" y="2463"/>
                </a:lnTo>
                <a:lnTo>
                  <a:pt x="6643" y="2363"/>
                </a:lnTo>
                <a:lnTo>
                  <a:pt x="6718" y="2265"/>
                </a:lnTo>
                <a:lnTo>
                  <a:pt x="6796" y="2169"/>
                </a:lnTo>
                <a:lnTo>
                  <a:pt x="6875" y="2074"/>
                </a:lnTo>
                <a:lnTo>
                  <a:pt x="6955" y="1980"/>
                </a:lnTo>
                <a:lnTo>
                  <a:pt x="7038" y="1888"/>
                </a:lnTo>
                <a:lnTo>
                  <a:pt x="7121" y="1798"/>
                </a:lnTo>
                <a:lnTo>
                  <a:pt x="7204" y="1709"/>
                </a:lnTo>
                <a:lnTo>
                  <a:pt x="7289" y="1621"/>
                </a:lnTo>
                <a:lnTo>
                  <a:pt x="7375" y="1534"/>
                </a:lnTo>
                <a:lnTo>
                  <a:pt x="7463" y="1449"/>
                </a:lnTo>
                <a:lnTo>
                  <a:pt x="7552" y="1366"/>
                </a:lnTo>
                <a:lnTo>
                  <a:pt x="7642" y="1285"/>
                </a:lnTo>
                <a:lnTo>
                  <a:pt x="7732" y="1205"/>
                </a:lnTo>
                <a:lnTo>
                  <a:pt x="7825" y="1126"/>
                </a:lnTo>
                <a:lnTo>
                  <a:pt x="7918" y="1049"/>
                </a:lnTo>
                <a:lnTo>
                  <a:pt x="7931" y="1048"/>
                </a:lnTo>
                <a:lnTo>
                  <a:pt x="7945" y="1047"/>
                </a:lnTo>
                <a:close/>
                <a:moveTo>
                  <a:pt x="9383" y="1137"/>
                </a:moveTo>
                <a:lnTo>
                  <a:pt x="9520" y="1161"/>
                </a:lnTo>
                <a:lnTo>
                  <a:pt x="9656" y="1187"/>
                </a:lnTo>
                <a:lnTo>
                  <a:pt x="9791" y="1215"/>
                </a:lnTo>
                <a:lnTo>
                  <a:pt x="9924" y="1246"/>
                </a:lnTo>
                <a:lnTo>
                  <a:pt x="10058" y="1279"/>
                </a:lnTo>
                <a:lnTo>
                  <a:pt x="10189" y="1315"/>
                </a:lnTo>
                <a:lnTo>
                  <a:pt x="10320" y="1353"/>
                </a:lnTo>
                <a:lnTo>
                  <a:pt x="10450" y="1393"/>
                </a:lnTo>
                <a:lnTo>
                  <a:pt x="10578" y="1436"/>
                </a:lnTo>
                <a:lnTo>
                  <a:pt x="10706" y="1481"/>
                </a:lnTo>
                <a:lnTo>
                  <a:pt x="10832" y="1528"/>
                </a:lnTo>
                <a:lnTo>
                  <a:pt x="10958" y="1579"/>
                </a:lnTo>
                <a:lnTo>
                  <a:pt x="11082" y="1630"/>
                </a:lnTo>
                <a:lnTo>
                  <a:pt x="11205" y="1684"/>
                </a:lnTo>
                <a:lnTo>
                  <a:pt x="11326" y="1740"/>
                </a:lnTo>
                <a:lnTo>
                  <a:pt x="11446" y="1799"/>
                </a:lnTo>
                <a:lnTo>
                  <a:pt x="11565" y="1859"/>
                </a:lnTo>
                <a:lnTo>
                  <a:pt x="11683" y="1921"/>
                </a:lnTo>
                <a:lnTo>
                  <a:pt x="11799" y="1986"/>
                </a:lnTo>
                <a:lnTo>
                  <a:pt x="11914" y="2054"/>
                </a:lnTo>
                <a:lnTo>
                  <a:pt x="12028" y="2122"/>
                </a:lnTo>
                <a:lnTo>
                  <a:pt x="12140" y="2193"/>
                </a:lnTo>
                <a:lnTo>
                  <a:pt x="12251" y="2266"/>
                </a:lnTo>
                <a:lnTo>
                  <a:pt x="12360" y="2340"/>
                </a:lnTo>
                <a:lnTo>
                  <a:pt x="12468" y="2417"/>
                </a:lnTo>
                <a:lnTo>
                  <a:pt x="12574" y="2496"/>
                </a:lnTo>
                <a:lnTo>
                  <a:pt x="12679" y="2576"/>
                </a:lnTo>
                <a:lnTo>
                  <a:pt x="12782" y="2659"/>
                </a:lnTo>
                <a:lnTo>
                  <a:pt x="12884" y="2743"/>
                </a:lnTo>
                <a:lnTo>
                  <a:pt x="12983" y="2829"/>
                </a:lnTo>
                <a:lnTo>
                  <a:pt x="13082" y="2917"/>
                </a:lnTo>
                <a:lnTo>
                  <a:pt x="13178" y="3007"/>
                </a:lnTo>
                <a:lnTo>
                  <a:pt x="13074" y="3084"/>
                </a:lnTo>
                <a:lnTo>
                  <a:pt x="12968" y="3159"/>
                </a:lnTo>
                <a:lnTo>
                  <a:pt x="12861" y="3233"/>
                </a:lnTo>
                <a:lnTo>
                  <a:pt x="12752" y="3305"/>
                </a:lnTo>
                <a:lnTo>
                  <a:pt x="12644" y="3377"/>
                </a:lnTo>
                <a:lnTo>
                  <a:pt x="12533" y="3446"/>
                </a:lnTo>
                <a:lnTo>
                  <a:pt x="12421" y="3513"/>
                </a:lnTo>
                <a:lnTo>
                  <a:pt x="12308" y="3579"/>
                </a:lnTo>
                <a:lnTo>
                  <a:pt x="12252" y="3611"/>
                </a:lnTo>
                <a:lnTo>
                  <a:pt x="12194" y="3643"/>
                </a:lnTo>
                <a:lnTo>
                  <a:pt x="12137" y="3674"/>
                </a:lnTo>
                <a:lnTo>
                  <a:pt x="12078" y="3705"/>
                </a:lnTo>
                <a:lnTo>
                  <a:pt x="12021" y="3736"/>
                </a:lnTo>
                <a:lnTo>
                  <a:pt x="11962" y="3766"/>
                </a:lnTo>
                <a:lnTo>
                  <a:pt x="11904" y="3796"/>
                </a:lnTo>
                <a:lnTo>
                  <a:pt x="11844" y="3825"/>
                </a:lnTo>
                <a:lnTo>
                  <a:pt x="11786" y="3854"/>
                </a:lnTo>
                <a:lnTo>
                  <a:pt x="11726" y="3882"/>
                </a:lnTo>
                <a:lnTo>
                  <a:pt x="11667" y="3909"/>
                </a:lnTo>
                <a:lnTo>
                  <a:pt x="11606" y="3936"/>
                </a:lnTo>
                <a:lnTo>
                  <a:pt x="11546" y="3963"/>
                </a:lnTo>
                <a:lnTo>
                  <a:pt x="11485" y="3989"/>
                </a:lnTo>
                <a:lnTo>
                  <a:pt x="11425" y="4015"/>
                </a:lnTo>
                <a:lnTo>
                  <a:pt x="11363" y="4040"/>
                </a:lnTo>
                <a:lnTo>
                  <a:pt x="11317" y="3936"/>
                </a:lnTo>
                <a:lnTo>
                  <a:pt x="11271" y="3833"/>
                </a:lnTo>
                <a:lnTo>
                  <a:pt x="11222" y="3729"/>
                </a:lnTo>
                <a:lnTo>
                  <a:pt x="11173" y="3628"/>
                </a:lnTo>
                <a:lnTo>
                  <a:pt x="11123" y="3527"/>
                </a:lnTo>
                <a:lnTo>
                  <a:pt x="11072" y="3427"/>
                </a:lnTo>
                <a:lnTo>
                  <a:pt x="11019" y="3326"/>
                </a:lnTo>
                <a:lnTo>
                  <a:pt x="10966" y="3228"/>
                </a:lnTo>
                <a:lnTo>
                  <a:pt x="10911" y="3130"/>
                </a:lnTo>
                <a:lnTo>
                  <a:pt x="10855" y="3034"/>
                </a:lnTo>
                <a:lnTo>
                  <a:pt x="10799" y="2938"/>
                </a:lnTo>
                <a:lnTo>
                  <a:pt x="10741" y="2842"/>
                </a:lnTo>
                <a:lnTo>
                  <a:pt x="10683" y="2748"/>
                </a:lnTo>
                <a:lnTo>
                  <a:pt x="10623" y="2654"/>
                </a:lnTo>
                <a:lnTo>
                  <a:pt x="10562" y="2562"/>
                </a:lnTo>
                <a:lnTo>
                  <a:pt x="10500" y="2471"/>
                </a:lnTo>
                <a:lnTo>
                  <a:pt x="10437" y="2379"/>
                </a:lnTo>
                <a:lnTo>
                  <a:pt x="10374" y="2290"/>
                </a:lnTo>
                <a:lnTo>
                  <a:pt x="10309" y="2201"/>
                </a:lnTo>
                <a:lnTo>
                  <a:pt x="10243" y="2113"/>
                </a:lnTo>
                <a:lnTo>
                  <a:pt x="10177" y="2027"/>
                </a:lnTo>
                <a:lnTo>
                  <a:pt x="10109" y="1940"/>
                </a:lnTo>
                <a:lnTo>
                  <a:pt x="10041" y="1855"/>
                </a:lnTo>
                <a:lnTo>
                  <a:pt x="9971" y="1771"/>
                </a:lnTo>
                <a:lnTo>
                  <a:pt x="9901" y="1689"/>
                </a:lnTo>
                <a:lnTo>
                  <a:pt x="9830" y="1607"/>
                </a:lnTo>
                <a:lnTo>
                  <a:pt x="9758" y="1525"/>
                </a:lnTo>
                <a:lnTo>
                  <a:pt x="9685" y="1446"/>
                </a:lnTo>
                <a:lnTo>
                  <a:pt x="9610" y="1367"/>
                </a:lnTo>
                <a:lnTo>
                  <a:pt x="9536" y="1289"/>
                </a:lnTo>
                <a:lnTo>
                  <a:pt x="9460" y="1213"/>
                </a:lnTo>
                <a:lnTo>
                  <a:pt x="9383" y="1137"/>
                </a:lnTo>
                <a:close/>
                <a:moveTo>
                  <a:pt x="8502" y="1049"/>
                </a:moveTo>
                <a:lnTo>
                  <a:pt x="8595" y="1126"/>
                </a:lnTo>
                <a:lnTo>
                  <a:pt x="8687" y="1205"/>
                </a:lnTo>
                <a:lnTo>
                  <a:pt x="8778" y="1285"/>
                </a:lnTo>
                <a:lnTo>
                  <a:pt x="8867" y="1366"/>
                </a:lnTo>
                <a:lnTo>
                  <a:pt x="8957" y="1449"/>
                </a:lnTo>
                <a:lnTo>
                  <a:pt x="9044" y="1534"/>
                </a:lnTo>
                <a:lnTo>
                  <a:pt x="9130" y="1621"/>
                </a:lnTo>
                <a:lnTo>
                  <a:pt x="9215" y="1709"/>
                </a:lnTo>
                <a:lnTo>
                  <a:pt x="9299" y="1798"/>
                </a:lnTo>
                <a:lnTo>
                  <a:pt x="9382" y="1888"/>
                </a:lnTo>
                <a:lnTo>
                  <a:pt x="9464" y="1980"/>
                </a:lnTo>
                <a:lnTo>
                  <a:pt x="9544" y="2074"/>
                </a:lnTo>
                <a:lnTo>
                  <a:pt x="9623" y="2169"/>
                </a:lnTo>
                <a:lnTo>
                  <a:pt x="9701" y="2265"/>
                </a:lnTo>
                <a:lnTo>
                  <a:pt x="9778" y="2363"/>
                </a:lnTo>
                <a:lnTo>
                  <a:pt x="9852" y="2463"/>
                </a:lnTo>
                <a:lnTo>
                  <a:pt x="9926" y="2563"/>
                </a:lnTo>
                <a:lnTo>
                  <a:pt x="9999" y="2664"/>
                </a:lnTo>
                <a:lnTo>
                  <a:pt x="10070" y="2767"/>
                </a:lnTo>
                <a:lnTo>
                  <a:pt x="10140" y="2871"/>
                </a:lnTo>
                <a:lnTo>
                  <a:pt x="10209" y="2978"/>
                </a:lnTo>
                <a:lnTo>
                  <a:pt x="10275" y="3084"/>
                </a:lnTo>
                <a:lnTo>
                  <a:pt x="10341" y="3192"/>
                </a:lnTo>
                <a:lnTo>
                  <a:pt x="10406" y="3301"/>
                </a:lnTo>
                <a:lnTo>
                  <a:pt x="10468" y="3412"/>
                </a:lnTo>
                <a:lnTo>
                  <a:pt x="10530" y="3524"/>
                </a:lnTo>
                <a:lnTo>
                  <a:pt x="10589" y="3637"/>
                </a:lnTo>
                <a:lnTo>
                  <a:pt x="10648" y="3750"/>
                </a:lnTo>
                <a:lnTo>
                  <a:pt x="10705" y="3866"/>
                </a:lnTo>
                <a:lnTo>
                  <a:pt x="10761" y="3982"/>
                </a:lnTo>
                <a:lnTo>
                  <a:pt x="10815" y="4099"/>
                </a:lnTo>
                <a:lnTo>
                  <a:pt x="10867" y="4217"/>
                </a:lnTo>
                <a:lnTo>
                  <a:pt x="10797" y="4242"/>
                </a:lnTo>
                <a:lnTo>
                  <a:pt x="10725" y="4264"/>
                </a:lnTo>
                <a:lnTo>
                  <a:pt x="10654" y="4286"/>
                </a:lnTo>
                <a:lnTo>
                  <a:pt x="10582" y="4308"/>
                </a:lnTo>
                <a:lnTo>
                  <a:pt x="10510" y="4328"/>
                </a:lnTo>
                <a:lnTo>
                  <a:pt x="10437" y="4348"/>
                </a:lnTo>
                <a:lnTo>
                  <a:pt x="10366" y="4368"/>
                </a:lnTo>
                <a:lnTo>
                  <a:pt x="10293" y="4387"/>
                </a:lnTo>
                <a:lnTo>
                  <a:pt x="10219" y="4405"/>
                </a:lnTo>
                <a:lnTo>
                  <a:pt x="10146" y="4423"/>
                </a:lnTo>
                <a:lnTo>
                  <a:pt x="10072" y="4439"/>
                </a:lnTo>
                <a:lnTo>
                  <a:pt x="9998" y="4456"/>
                </a:lnTo>
                <a:lnTo>
                  <a:pt x="9924" y="4471"/>
                </a:lnTo>
                <a:lnTo>
                  <a:pt x="9850" y="4486"/>
                </a:lnTo>
                <a:lnTo>
                  <a:pt x="9775" y="4501"/>
                </a:lnTo>
                <a:lnTo>
                  <a:pt x="9701" y="4514"/>
                </a:lnTo>
                <a:lnTo>
                  <a:pt x="9626" y="4527"/>
                </a:lnTo>
                <a:lnTo>
                  <a:pt x="9551" y="4540"/>
                </a:lnTo>
                <a:lnTo>
                  <a:pt x="9475" y="4551"/>
                </a:lnTo>
                <a:lnTo>
                  <a:pt x="9400" y="4562"/>
                </a:lnTo>
                <a:lnTo>
                  <a:pt x="9324" y="4573"/>
                </a:lnTo>
                <a:lnTo>
                  <a:pt x="9247" y="4582"/>
                </a:lnTo>
                <a:lnTo>
                  <a:pt x="9171" y="4591"/>
                </a:lnTo>
                <a:lnTo>
                  <a:pt x="9094" y="4600"/>
                </a:lnTo>
                <a:lnTo>
                  <a:pt x="9018" y="4607"/>
                </a:lnTo>
                <a:lnTo>
                  <a:pt x="8940" y="4614"/>
                </a:lnTo>
                <a:lnTo>
                  <a:pt x="8863" y="4621"/>
                </a:lnTo>
                <a:lnTo>
                  <a:pt x="8786" y="4626"/>
                </a:lnTo>
                <a:lnTo>
                  <a:pt x="8708" y="4631"/>
                </a:lnTo>
                <a:lnTo>
                  <a:pt x="8630" y="4635"/>
                </a:lnTo>
                <a:lnTo>
                  <a:pt x="8552" y="4639"/>
                </a:lnTo>
                <a:lnTo>
                  <a:pt x="8474" y="4642"/>
                </a:lnTo>
                <a:lnTo>
                  <a:pt x="8474" y="1047"/>
                </a:lnTo>
                <a:lnTo>
                  <a:pt x="8489" y="1048"/>
                </a:lnTo>
                <a:lnTo>
                  <a:pt x="8502" y="1049"/>
                </a:lnTo>
                <a:close/>
                <a:moveTo>
                  <a:pt x="7917" y="14987"/>
                </a:moveTo>
                <a:lnTo>
                  <a:pt x="7835" y="14918"/>
                </a:lnTo>
                <a:lnTo>
                  <a:pt x="7754" y="14850"/>
                </a:lnTo>
                <a:lnTo>
                  <a:pt x="7673" y="14779"/>
                </a:lnTo>
                <a:lnTo>
                  <a:pt x="7594" y="14708"/>
                </a:lnTo>
                <a:lnTo>
                  <a:pt x="7515" y="14636"/>
                </a:lnTo>
                <a:lnTo>
                  <a:pt x="7437" y="14562"/>
                </a:lnTo>
                <a:lnTo>
                  <a:pt x="7360" y="14487"/>
                </a:lnTo>
                <a:lnTo>
                  <a:pt x="7284" y="14410"/>
                </a:lnTo>
                <a:lnTo>
                  <a:pt x="7209" y="14333"/>
                </a:lnTo>
                <a:lnTo>
                  <a:pt x="7135" y="14255"/>
                </a:lnTo>
                <a:lnTo>
                  <a:pt x="7061" y="14175"/>
                </a:lnTo>
                <a:lnTo>
                  <a:pt x="6989" y="14095"/>
                </a:lnTo>
                <a:lnTo>
                  <a:pt x="6919" y="14012"/>
                </a:lnTo>
                <a:lnTo>
                  <a:pt x="6848" y="13930"/>
                </a:lnTo>
                <a:lnTo>
                  <a:pt x="6778" y="13846"/>
                </a:lnTo>
                <a:lnTo>
                  <a:pt x="6710" y="13761"/>
                </a:lnTo>
                <a:lnTo>
                  <a:pt x="6643" y="13675"/>
                </a:lnTo>
                <a:lnTo>
                  <a:pt x="6576" y="13588"/>
                </a:lnTo>
                <a:lnTo>
                  <a:pt x="6511" y="13499"/>
                </a:lnTo>
                <a:lnTo>
                  <a:pt x="6447" y="13410"/>
                </a:lnTo>
                <a:lnTo>
                  <a:pt x="6383" y="13319"/>
                </a:lnTo>
                <a:lnTo>
                  <a:pt x="6321" y="13228"/>
                </a:lnTo>
                <a:lnTo>
                  <a:pt x="6260" y="13135"/>
                </a:lnTo>
                <a:lnTo>
                  <a:pt x="6199" y="13042"/>
                </a:lnTo>
                <a:lnTo>
                  <a:pt x="6141" y="12948"/>
                </a:lnTo>
                <a:lnTo>
                  <a:pt x="6082" y="12853"/>
                </a:lnTo>
                <a:lnTo>
                  <a:pt x="6026" y="12757"/>
                </a:lnTo>
                <a:lnTo>
                  <a:pt x="5969" y="12659"/>
                </a:lnTo>
                <a:lnTo>
                  <a:pt x="5915" y="12561"/>
                </a:lnTo>
                <a:lnTo>
                  <a:pt x="5862" y="12462"/>
                </a:lnTo>
                <a:lnTo>
                  <a:pt x="5809" y="12363"/>
                </a:lnTo>
                <a:lnTo>
                  <a:pt x="5758" y="12262"/>
                </a:lnTo>
                <a:lnTo>
                  <a:pt x="5823" y="12242"/>
                </a:lnTo>
                <a:lnTo>
                  <a:pt x="5888" y="12223"/>
                </a:lnTo>
                <a:lnTo>
                  <a:pt x="5954" y="12204"/>
                </a:lnTo>
                <a:lnTo>
                  <a:pt x="6020" y="12187"/>
                </a:lnTo>
                <a:lnTo>
                  <a:pt x="6086" y="12169"/>
                </a:lnTo>
                <a:lnTo>
                  <a:pt x="6152" y="12153"/>
                </a:lnTo>
                <a:lnTo>
                  <a:pt x="6219" y="12136"/>
                </a:lnTo>
                <a:lnTo>
                  <a:pt x="6285" y="12121"/>
                </a:lnTo>
                <a:lnTo>
                  <a:pt x="6352" y="12106"/>
                </a:lnTo>
                <a:lnTo>
                  <a:pt x="6420" y="12091"/>
                </a:lnTo>
                <a:lnTo>
                  <a:pt x="6487" y="12077"/>
                </a:lnTo>
                <a:lnTo>
                  <a:pt x="6554" y="12064"/>
                </a:lnTo>
                <a:lnTo>
                  <a:pt x="6622" y="12051"/>
                </a:lnTo>
                <a:lnTo>
                  <a:pt x="6691" y="12039"/>
                </a:lnTo>
                <a:lnTo>
                  <a:pt x="6758" y="12027"/>
                </a:lnTo>
                <a:lnTo>
                  <a:pt x="6827" y="12016"/>
                </a:lnTo>
                <a:lnTo>
                  <a:pt x="6895" y="12005"/>
                </a:lnTo>
                <a:lnTo>
                  <a:pt x="6964" y="11995"/>
                </a:lnTo>
                <a:lnTo>
                  <a:pt x="7033" y="11986"/>
                </a:lnTo>
                <a:lnTo>
                  <a:pt x="7102" y="11976"/>
                </a:lnTo>
                <a:lnTo>
                  <a:pt x="7171" y="11968"/>
                </a:lnTo>
                <a:lnTo>
                  <a:pt x="7241" y="11960"/>
                </a:lnTo>
                <a:lnTo>
                  <a:pt x="7311" y="11953"/>
                </a:lnTo>
                <a:lnTo>
                  <a:pt x="7380" y="11946"/>
                </a:lnTo>
                <a:lnTo>
                  <a:pt x="7450" y="11940"/>
                </a:lnTo>
                <a:lnTo>
                  <a:pt x="7521" y="11934"/>
                </a:lnTo>
                <a:lnTo>
                  <a:pt x="7591" y="11929"/>
                </a:lnTo>
                <a:lnTo>
                  <a:pt x="7662" y="11924"/>
                </a:lnTo>
                <a:lnTo>
                  <a:pt x="7732" y="11920"/>
                </a:lnTo>
                <a:lnTo>
                  <a:pt x="7803" y="11916"/>
                </a:lnTo>
                <a:lnTo>
                  <a:pt x="7874" y="11913"/>
                </a:lnTo>
                <a:lnTo>
                  <a:pt x="7945" y="11911"/>
                </a:lnTo>
                <a:lnTo>
                  <a:pt x="7945" y="14988"/>
                </a:lnTo>
                <a:lnTo>
                  <a:pt x="7917" y="14987"/>
                </a:lnTo>
                <a:close/>
                <a:moveTo>
                  <a:pt x="15347" y="7759"/>
                </a:moveTo>
                <a:lnTo>
                  <a:pt x="12171" y="7759"/>
                </a:lnTo>
                <a:lnTo>
                  <a:pt x="12168" y="7652"/>
                </a:lnTo>
                <a:lnTo>
                  <a:pt x="12163" y="7545"/>
                </a:lnTo>
                <a:lnTo>
                  <a:pt x="12157" y="7439"/>
                </a:lnTo>
                <a:lnTo>
                  <a:pt x="12151" y="7332"/>
                </a:lnTo>
                <a:lnTo>
                  <a:pt x="12144" y="7226"/>
                </a:lnTo>
                <a:lnTo>
                  <a:pt x="12136" y="7120"/>
                </a:lnTo>
                <a:lnTo>
                  <a:pt x="12126" y="7015"/>
                </a:lnTo>
                <a:lnTo>
                  <a:pt x="12115" y="6911"/>
                </a:lnTo>
                <a:lnTo>
                  <a:pt x="12104" y="6805"/>
                </a:lnTo>
                <a:lnTo>
                  <a:pt x="12092" y="6701"/>
                </a:lnTo>
                <a:lnTo>
                  <a:pt x="12078" y="6598"/>
                </a:lnTo>
                <a:lnTo>
                  <a:pt x="12063" y="6494"/>
                </a:lnTo>
                <a:lnTo>
                  <a:pt x="12047" y="6391"/>
                </a:lnTo>
                <a:lnTo>
                  <a:pt x="12031" y="6288"/>
                </a:lnTo>
                <a:lnTo>
                  <a:pt x="12014" y="6186"/>
                </a:lnTo>
                <a:lnTo>
                  <a:pt x="11995" y="6084"/>
                </a:lnTo>
                <a:lnTo>
                  <a:pt x="11976" y="5982"/>
                </a:lnTo>
                <a:lnTo>
                  <a:pt x="11954" y="5881"/>
                </a:lnTo>
                <a:lnTo>
                  <a:pt x="11933" y="5781"/>
                </a:lnTo>
                <a:lnTo>
                  <a:pt x="11910" y="5681"/>
                </a:lnTo>
                <a:lnTo>
                  <a:pt x="11886" y="5582"/>
                </a:lnTo>
                <a:lnTo>
                  <a:pt x="11862" y="5482"/>
                </a:lnTo>
                <a:lnTo>
                  <a:pt x="11836" y="5383"/>
                </a:lnTo>
                <a:lnTo>
                  <a:pt x="11810" y="5285"/>
                </a:lnTo>
                <a:lnTo>
                  <a:pt x="11783" y="5188"/>
                </a:lnTo>
                <a:lnTo>
                  <a:pt x="11754" y="5090"/>
                </a:lnTo>
                <a:lnTo>
                  <a:pt x="11724" y="4993"/>
                </a:lnTo>
                <a:lnTo>
                  <a:pt x="11694" y="4897"/>
                </a:lnTo>
                <a:lnTo>
                  <a:pt x="11663" y="4801"/>
                </a:lnTo>
                <a:lnTo>
                  <a:pt x="11630" y="4706"/>
                </a:lnTo>
                <a:lnTo>
                  <a:pt x="11597" y="4611"/>
                </a:lnTo>
                <a:lnTo>
                  <a:pt x="11563" y="4517"/>
                </a:lnTo>
                <a:lnTo>
                  <a:pt x="11630" y="4489"/>
                </a:lnTo>
                <a:lnTo>
                  <a:pt x="11695" y="4461"/>
                </a:lnTo>
                <a:lnTo>
                  <a:pt x="11762" y="4432"/>
                </a:lnTo>
                <a:lnTo>
                  <a:pt x="11828" y="4403"/>
                </a:lnTo>
                <a:lnTo>
                  <a:pt x="11894" y="4374"/>
                </a:lnTo>
                <a:lnTo>
                  <a:pt x="11959" y="4343"/>
                </a:lnTo>
                <a:lnTo>
                  <a:pt x="12024" y="4312"/>
                </a:lnTo>
                <a:lnTo>
                  <a:pt x="12088" y="4281"/>
                </a:lnTo>
                <a:lnTo>
                  <a:pt x="12153" y="4249"/>
                </a:lnTo>
                <a:lnTo>
                  <a:pt x="12217" y="4216"/>
                </a:lnTo>
                <a:lnTo>
                  <a:pt x="12280" y="4183"/>
                </a:lnTo>
                <a:lnTo>
                  <a:pt x="12344" y="4150"/>
                </a:lnTo>
                <a:lnTo>
                  <a:pt x="12407" y="4116"/>
                </a:lnTo>
                <a:lnTo>
                  <a:pt x="12469" y="4081"/>
                </a:lnTo>
                <a:lnTo>
                  <a:pt x="12532" y="4046"/>
                </a:lnTo>
                <a:lnTo>
                  <a:pt x="12593" y="4011"/>
                </a:lnTo>
                <a:lnTo>
                  <a:pt x="12655" y="3975"/>
                </a:lnTo>
                <a:lnTo>
                  <a:pt x="12717" y="3939"/>
                </a:lnTo>
                <a:lnTo>
                  <a:pt x="12778" y="3902"/>
                </a:lnTo>
                <a:lnTo>
                  <a:pt x="12839" y="3865"/>
                </a:lnTo>
                <a:lnTo>
                  <a:pt x="12899" y="3827"/>
                </a:lnTo>
                <a:lnTo>
                  <a:pt x="12959" y="3789"/>
                </a:lnTo>
                <a:lnTo>
                  <a:pt x="13019" y="3749"/>
                </a:lnTo>
                <a:lnTo>
                  <a:pt x="13078" y="3710"/>
                </a:lnTo>
                <a:lnTo>
                  <a:pt x="13137" y="3670"/>
                </a:lnTo>
                <a:lnTo>
                  <a:pt x="13196" y="3630"/>
                </a:lnTo>
                <a:lnTo>
                  <a:pt x="13254" y="3590"/>
                </a:lnTo>
                <a:lnTo>
                  <a:pt x="13313" y="3549"/>
                </a:lnTo>
                <a:lnTo>
                  <a:pt x="13370" y="3507"/>
                </a:lnTo>
                <a:lnTo>
                  <a:pt x="13428" y="3466"/>
                </a:lnTo>
                <a:lnTo>
                  <a:pt x="13485" y="3423"/>
                </a:lnTo>
                <a:lnTo>
                  <a:pt x="13542" y="3381"/>
                </a:lnTo>
                <a:lnTo>
                  <a:pt x="13641" y="3492"/>
                </a:lnTo>
                <a:lnTo>
                  <a:pt x="13738" y="3605"/>
                </a:lnTo>
                <a:lnTo>
                  <a:pt x="13832" y="3719"/>
                </a:lnTo>
                <a:lnTo>
                  <a:pt x="13924" y="3837"/>
                </a:lnTo>
                <a:lnTo>
                  <a:pt x="14014" y="3956"/>
                </a:lnTo>
                <a:lnTo>
                  <a:pt x="14101" y="4076"/>
                </a:lnTo>
                <a:lnTo>
                  <a:pt x="14185" y="4199"/>
                </a:lnTo>
                <a:lnTo>
                  <a:pt x="14266" y="4324"/>
                </a:lnTo>
                <a:lnTo>
                  <a:pt x="14346" y="4450"/>
                </a:lnTo>
                <a:lnTo>
                  <a:pt x="14422" y="4578"/>
                </a:lnTo>
                <a:lnTo>
                  <a:pt x="14496" y="4708"/>
                </a:lnTo>
                <a:lnTo>
                  <a:pt x="14567" y="4839"/>
                </a:lnTo>
                <a:lnTo>
                  <a:pt x="14634" y="4972"/>
                </a:lnTo>
                <a:lnTo>
                  <a:pt x="14700" y="5106"/>
                </a:lnTo>
                <a:lnTo>
                  <a:pt x="14763" y="5243"/>
                </a:lnTo>
                <a:lnTo>
                  <a:pt x="14822" y="5380"/>
                </a:lnTo>
                <a:lnTo>
                  <a:pt x="14879" y="5519"/>
                </a:lnTo>
                <a:lnTo>
                  <a:pt x="14932" y="5660"/>
                </a:lnTo>
                <a:lnTo>
                  <a:pt x="14982" y="5802"/>
                </a:lnTo>
                <a:lnTo>
                  <a:pt x="15031" y="5945"/>
                </a:lnTo>
                <a:lnTo>
                  <a:pt x="15075" y="6090"/>
                </a:lnTo>
                <a:lnTo>
                  <a:pt x="15116" y="6236"/>
                </a:lnTo>
                <a:lnTo>
                  <a:pt x="15154" y="6383"/>
                </a:lnTo>
                <a:lnTo>
                  <a:pt x="15189" y="6532"/>
                </a:lnTo>
                <a:lnTo>
                  <a:pt x="15220" y="6681"/>
                </a:lnTo>
                <a:lnTo>
                  <a:pt x="15248" y="6832"/>
                </a:lnTo>
                <a:lnTo>
                  <a:pt x="15273" y="6984"/>
                </a:lnTo>
                <a:lnTo>
                  <a:pt x="15294" y="7137"/>
                </a:lnTo>
                <a:lnTo>
                  <a:pt x="15313" y="7291"/>
                </a:lnTo>
                <a:lnTo>
                  <a:pt x="15327" y="7446"/>
                </a:lnTo>
                <a:lnTo>
                  <a:pt x="15338" y="7602"/>
                </a:lnTo>
                <a:lnTo>
                  <a:pt x="15347" y="7759"/>
                </a:lnTo>
                <a:close/>
                <a:moveTo>
                  <a:pt x="8210" y="0"/>
                </a:moveTo>
                <a:lnTo>
                  <a:pt x="7787" y="10"/>
                </a:lnTo>
                <a:lnTo>
                  <a:pt x="7370" y="41"/>
                </a:lnTo>
                <a:lnTo>
                  <a:pt x="6960" y="92"/>
                </a:lnTo>
                <a:lnTo>
                  <a:pt x="6555" y="162"/>
                </a:lnTo>
                <a:lnTo>
                  <a:pt x="6158" y="253"/>
                </a:lnTo>
                <a:lnTo>
                  <a:pt x="5768" y="361"/>
                </a:lnTo>
                <a:lnTo>
                  <a:pt x="5386" y="486"/>
                </a:lnTo>
                <a:lnTo>
                  <a:pt x="5014" y="630"/>
                </a:lnTo>
                <a:lnTo>
                  <a:pt x="4651" y="791"/>
                </a:lnTo>
                <a:lnTo>
                  <a:pt x="4297" y="967"/>
                </a:lnTo>
                <a:lnTo>
                  <a:pt x="3953" y="1161"/>
                </a:lnTo>
                <a:lnTo>
                  <a:pt x="3619" y="1369"/>
                </a:lnTo>
                <a:lnTo>
                  <a:pt x="3298" y="1593"/>
                </a:lnTo>
                <a:lnTo>
                  <a:pt x="2987" y="1831"/>
                </a:lnTo>
                <a:lnTo>
                  <a:pt x="2690" y="2083"/>
                </a:lnTo>
                <a:lnTo>
                  <a:pt x="2404" y="2348"/>
                </a:lnTo>
                <a:lnTo>
                  <a:pt x="2132" y="2627"/>
                </a:lnTo>
                <a:lnTo>
                  <a:pt x="1875" y="2918"/>
                </a:lnTo>
                <a:lnTo>
                  <a:pt x="1631" y="3220"/>
                </a:lnTo>
                <a:lnTo>
                  <a:pt x="1402" y="3535"/>
                </a:lnTo>
                <a:lnTo>
                  <a:pt x="1188" y="3861"/>
                </a:lnTo>
                <a:lnTo>
                  <a:pt x="991" y="4195"/>
                </a:lnTo>
                <a:lnTo>
                  <a:pt x="810" y="4541"/>
                </a:lnTo>
                <a:lnTo>
                  <a:pt x="645" y="4897"/>
                </a:lnTo>
                <a:lnTo>
                  <a:pt x="498" y="5261"/>
                </a:lnTo>
                <a:lnTo>
                  <a:pt x="369" y="5634"/>
                </a:lnTo>
                <a:lnTo>
                  <a:pt x="259" y="6014"/>
                </a:lnTo>
                <a:lnTo>
                  <a:pt x="167" y="6402"/>
                </a:lnTo>
                <a:lnTo>
                  <a:pt x="94" y="6797"/>
                </a:lnTo>
                <a:lnTo>
                  <a:pt x="42" y="7198"/>
                </a:lnTo>
                <a:lnTo>
                  <a:pt x="10" y="7605"/>
                </a:lnTo>
                <a:lnTo>
                  <a:pt x="0" y="8018"/>
                </a:lnTo>
                <a:lnTo>
                  <a:pt x="10" y="8431"/>
                </a:lnTo>
                <a:lnTo>
                  <a:pt x="42" y="8838"/>
                </a:lnTo>
                <a:lnTo>
                  <a:pt x="94" y="9239"/>
                </a:lnTo>
                <a:lnTo>
                  <a:pt x="167" y="9634"/>
                </a:lnTo>
                <a:lnTo>
                  <a:pt x="259" y="10021"/>
                </a:lnTo>
                <a:lnTo>
                  <a:pt x="369" y="10402"/>
                </a:lnTo>
                <a:lnTo>
                  <a:pt x="498" y="10774"/>
                </a:lnTo>
                <a:lnTo>
                  <a:pt x="645" y="11139"/>
                </a:lnTo>
                <a:lnTo>
                  <a:pt x="810" y="11494"/>
                </a:lnTo>
                <a:lnTo>
                  <a:pt x="991" y="11840"/>
                </a:lnTo>
                <a:lnTo>
                  <a:pt x="1188" y="12175"/>
                </a:lnTo>
                <a:lnTo>
                  <a:pt x="1402" y="12501"/>
                </a:lnTo>
                <a:lnTo>
                  <a:pt x="1631" y="12815"/>
                </a:lnTo>
                <a:lnTo>
                  <a:pt x="1875" y="13118"/>
                </a:lnTo>
                <a:lnTo>
                  <a:pt x="2132" y="13409"/>
                </a:lnTo>
                <a:lnTo>
                  <a:pt x="2404" y="13688"/>
                </a:lnTo>
                <a:lnTo>
                  <a:pt x="2690" y="13953"/>
                </a:lnTo>
                <a:lnTo>
                  <a:pt x="2987" y="14205"/>
                </a:lnTo>
                <a:lnTo>
                  <a:pt x="3298" y="14443"/>
                </a:lnTo>
                <a:lnTo>
                  <a:pt x="3619" y="14667"/>
                </a:lnTo>
                <a:lnTo>
                  <a:pt x="3953" y="14875"/>
                </a:lnTo>
                <a:lnTo>
                  <a:pt x="4297" y="15068"/>
                </a:lnTo>
                <a:lnTo>
                  <a:pt x="4651" y="15245"/>
                </a:lnTo>
                <a:lnTo>
                  <a:pt x="5014" y="15406"/>
                </a:lnTo>
                <a:lnTo>
                  <a:pt x="5386" y="15550"/>
                </a:lnTo>
                <a:lnTo>
                  <a:pt x="5768" y="15675"/>
                </a:lnTo>
                <a:lnTo>
                  <a:pt x="6158" y="15783"/>
                </a:lnTo>
                <a:lnTo>
                  <a:pt x="6555" y="15873"/>
                </a:lnTo>
                <a:lnTo>
                  <a:pt x="6960" y="15944"/>
                </a:lnTo>
                <a:lnTo>
                  <a:pt x="7370" y="15995"/>
                </a:lnTo>
                <a:lnTo>
                  <a:pt x="7787" y="16026"/>
                </a:lnTo>
                <a:lnTo>
                  <a:pt x="8210" y="16036"/>
                </a:lnTo>
                <a:lnTo>
                  <a:pt x="8632" y="16026"/>
                </a:lnTo>
                <a:lnTo>
                  <a:pt x="9049" y="15995"/>
                </a:lnTo>
                <a:lnTo>
                  <a:pt x="9459" y="15944"/>
                </a:lnTo>
                <a:lnTo>
                  <a:pt x="9864" y="15873"/>
                </a:lnTo>
                <a:lnTo>
                  <a:pt x="10261" y="15783"/>
                </a:lnTo>
                <a:lnTo>
                  <a:pt x="10651" y="15675"/>
                </a:lnTo>
                <a:lnTo>
                  <a:pt x="11033" y="15550"/>
                </a:lnTo>
                <a:lnTo>
                  <a:pt x="11405" y="15406"/>
                </a:lnTo>
                <a:lnTo>
                  <a:pt x="11768" y="15245"/>
                </a:lnTo>
                <a:lnTo>
                  <a:pt x="12122" y="15068"/>
                </a:lnTo>
                <a:lnTo>
                  <a:pt x="12466" y="14875"/>
                </a:lnTo>
                <a:lnTo>
                  <a:pt x="12800" y="14667"/>
                </a:lnTo>
                <a:lnTo>
                  <a:pt x="13122" y="14443"/>
                </a:lnTo>
                <a:lnTo>
                  <a:pt x="13432" y="14205"/>
                </a:lnTo>
                <a:lnTo>
                  <a:pt x="13729" y="13953"/>
                </a:lnTo>
                <a:lnTo>
                  <a:pt x="14015" y="13688"/>
                </a:lnTo>
                <a:lnTo>
                  <a:pt x="14287" y="13409"/>
                </a:lnTo>
                <a:lnTo>
                  <a:pt x="14544" y="13118"/>
                </a:lnTo>
                <a:lnTo>
                  <a:pt x="14788" y="12815"/>
                </a:lnTo>
                <a:lnTo>
                  <a:pt x="15017" y="12501"/>
                </a:lnTo>
                <a:lnTo>
                  <a:pt x="15231" y="12175"/>
                </a:lnTo>
                <a:lnTo>
                  <a:pt x="15428" y="11840"/>
                </a:lnTo>
                <a:lnTo>
                  <a:pt x="15609" y="11494"/>
                </a:lnTo>
                <a:lnTo>
                  <a:pt x="15774" y="11139"/>
                </a:lnTo>
                <a:lnTo>
                  <a:pt x="15921" y="10774"/>
                </a:lnTo>
                <a:lnTo>
                  <a:pt x="16050" y="10402"/>
                </a:lnTo>
                <a:lnTo>
                  <a:pt x="16160" y="10021"/>
                </a:lnTo>
                <a:lnTo>
                  <a:pt x="16253" y="9634"/>
                </a:lnTo>
                <a:lnTo>
                  <a:pt x="16325" y="9239"/>
                </a:lnTo>
                <a:lnTo>
                  <a:pt x="16377" y="8838"/>
                </a:lnTo>
                <a:lnTo>
                  <a:pt x="16409" y="8431"/>
                </a:lnTo>
                <a:lnTo>
                  <a:pt x="16419" y="8018"/>
                </a:lnTo>
                <a:lnTo>
                  <a:pt x="16409" y="7605"/>
                </a:lnTo>
                <a:lnTo>
                  <a:pt x="16377" y="7198"/>
                </a:lnTo>
                <a:lnTo>
                  <a:pt x="16325" y="6797"/>
                </a:lnTo>
                <a:lnTo>
                  <a:pt x="16253" y="6402"/>
                </a:lnTo>
                <a:lnTo>
                  <a:pt x="16160" y="6014"/>
                </a:lnTo>
                <a:lnTo>
                  <a:pt x="16050" y="5634"/>
                </a:lnTo>
                <a:lnTo>
                  <a:pt x="15921" y="5261"/>
                </a:lnTo>
                <a:lnTo>
                  <a:pt x="15774" y="4897"/>
                </a:lnTo>
                <a:lnTo>
                  <a:pt x="15609" y="4541"/>
                </a:lnTo>
                <a:lnTo>
                  <a:pt x="15428" y="4195"/>
                </a:lnTo>
                <a:lnTo>
                  <a:pt x="15231" y="3861"/>
                </a:lnTo>
                <a:lnTo>
                  <a:pt x="15017" y="3535"/>
                </a:lnTo>
                <a:lnTo>
                  <a:pt x="14788" y="3220"/>
                </a:lnTo>
                <a:lnTo>
                  <a:pt x="14544" y="2918"/>
                </a:lnTo>
                <a:lnTo>
                  <a:pt x="14287" y="2627"/>
                </a:lnTo>
                <a:lnTo>
                  <a:pt x="14015" y="2348"/>
                </a:lnTo>
                <a:lnTo>
                  <a:pt x="13729" y="2083"/>
                </a:lnTo>
                <a:lnTo>
                  <a:pt x="13432" y="1831"/>
                </a:lnTo>
                <a:lnTo>
                  <a:pt x="13122" y="1593"/>
                </a:lnTo>
                <a:lnTo>
                  <a:pt x="12800" y="1369"/>
                </a:lnTo>
                <a:lnTo>
                  <a:pt x="12466" y="1161"/>
                </a:lnTo>
                <a:lnTo>
                  <a:pt x="12122" y="967"/>
                </a:lnTo>
                <a:lnTo>
                  <a:pt x="11768" y="791"/>
                </a:lnTo>
                <a:lnTo>
                  <a:pt x="11405" y="630"/>
                </a:lnTo>
                <a:lnTo>
                  <a:pt x="11033" y="486"/>
                </a:lnTo>
                <a:lnTo>
                  <a:pt x="10651" y="361"/>
                </a:lnTo>
                <a:lnTo>
                  <a:pt x="10261" y="253"/>
                </a:lnTo>
                <a:lnTo>
                  <a:pt x="9864" y="162"/>
                </a:lnTo>
                <a:lnTo>
                  <a:pt x="9459" y="92"/>
                </a:lnTo>
                <a:lnTo>
                  <a:pt x="9049" y="41"/>
                </a:lnTo>
                <a:lnTo>
                  <a:pt x="8632" y="10"/>
                </a:lnTo>
                <a:lnTo>
                  <a:pt x="821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749869" y="4492772"/>
            <a:ext cx="3506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80B4"/>
                </a:solidFill>
                <a:latin typeface="Roboto" charset="0"/>
                <a:ea typeface="Roboto" charset="0"/>
                <a:cs typeface="Roboto" charset="0"/>
              </a:rPr>
              <a:t>info@dynamicsvalue.com</a:t>
            </a:r>
            <a:endParaRPr lang="id-ID" sz="2000" dirty="0">
              <a:solidFill>
                <a:srgbClr val="0080B4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31397" y="3524514"/>
            <a:ext cx="3468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0080B4"/>
                </a:solidFill>
                <a:latin typeface="Roboto Regular" charset="0"/>
              </a:rPr>
              <a:t>https://dynamicsvalue</a:t>
            </a:r>
            <a:r>
              <a:rPr lang="id-ID" sz="2000" dirty="0">
                <a:solidFill>
                  <a:srgbClr val="0080B4"/>
                </a:solidFill>
                <a:latin typeface="Roboto Regular" charset="0"/>
              </a:rPr>
              <a:t>.com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854222-0D72-41F5-9728-2255F60A9C5B}"/>
              </a:ext>
            </a:extLst>
          </p:cNvPr>
          <p:cNvSpPr txBox="1"/>
          <p:nvPr/>
        </p:nvSpPr>
        <p:spPr>
          <a:xfrm>
            <a:off x="731397" y="4064060"/>
            <a:ext cx="350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B4"/>
                </a:solidFill>
                <a:latin typeface="Roboto" charset="0"/>
                <a:ea typeface="Roboto" charset="0"/>
                <a:cs typeface="Roboto" charset="0"/>
              </a:rPr>
              <a:t>Barcelona</a:t>
            </a:r>
            <a:endParaRPr lang="id-ID" sz="1600" dirty="0">
              <a:solidFill>
                <a:srgbClr val="0080B4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61C529-85A1-443A-BDB1-9A2F14ECC9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470" y="1715048"/>
            <a:ext cx="914402" cy="1447803"/>
          </a:xfrm>
          <a:prstGeom prst="rect">
            <a:avLst/>
          </a:prstGeom>
        </p:spPr>
      </p:pic>
      <p:pic>
        <p:nvPicPr>
          <p:cNvPr id="18" name="Picture 2" descr="https://avatars3.githubusercontent.com/u/3968950?v=3&amp;s=460">
            <a:extLst>
              <a:ext uri="{FF2B5EF4-FFF2-40B4-BE49-F238E27FC236}">
                <a16:creationId xmlns:a16="http://schemas.microsoft.com/office/drawing/2014/main" id="{B002BA3A-718D-42C8-85A1-F37A60747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9858" y="1715048"/>
            <a:ext cx="1447803" cy="144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5C814B7-E0AC-40A4-B2F3-EEF38F5678DF}"/>
              </a:ext>
            </a:extLst>
          </p:cNvPr>
          <p:cNvSpPr txBox="1"/>
          <p:nvPr/>
        </p:nvSpPr>
        <p:spPr>
          <a:xfrm>
            <a:off x="4509983" y="411488"/>
            <a:ext cx="31720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Q &amp; A</a:t>
            </a:r>
            <a:endParaRPr lang="id-ID" sz="4800" dirty="0">
              <a:solidFill>
                <a:schemeClr val="bg1"/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20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2" b="5482"/>
          <a:stretch>
            <a:fillRect/>
          </a:stretch>
        </p:blipFill>
        <p:spPr/>
      </p:pic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Roboto Regula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7203" y="2697181"/>
            <a:ext cx="7702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Why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Unit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s-ES" sz="6000" dirty="0" err="1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Testing</a:t>
            </a:r>
            <a:r>
              <a:rPr lang="es-ES" sz="6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?</a:t>
            </a:r>
            <a:endParaRPr lang="id-ID" sz="6000" dirty="0">
              <a:solidFill>
                <a:schemeClr val="accent3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837" y="6118838"/>
            <a:ext cx="1215738" cy="47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5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pic>
        <p:nvPicPr>
          <p:cNvPr id="7" name="When developers try to fix a bug in production">
            <a:hlinkClick r:id="" action="ppaction://media"/>
            <a:extLst>
              <a:ext uri="{FF2B5EF4-FFF2-40B4-BE49-F238E27FC236}">
                <a16:creationId xmlns:a16="http://schemas.microsoft.com/office/drawing/2014/main" id="{723AD3A8-81EA-4145-9362-47E5152FA2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0919" y="1413163"/>
            <a:ext cx="6401326" cy="480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88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7801" y="2466975"/>
            <a:ext cx="2309813" cy="1795463"/>
            <a:chOff x="1447801" y="2466975"/>
            <a:chExt cx="2309813" cy="1795463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47801" y="2466975"/>
              <a:ext cx="2309813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8 w 615"/>
                <a:gd name="T15" fmla="*/ 260 h 476"/>
                <a:gd name="T16" fmla="*/ 158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Placeholder 32"/>
            <p:cNvSpPr txBox="1">
              <a:spLocks/>
            </p:cNvSpPr>
            <p:nvPr/>
          </p:nvSpPr>
          <p:spPr>
            <a:xfrm>
              <a:off x="2072446" y="3213425"/>
              <a:ext cx="1336676" cy="51099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Unit Testing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779839" y="2466975"/>
            <a:ext cx="2305050" cy="1795463"/>
            <a:chOff x="3779839" y="2466975"/>
            <a:chExt cx="2305050" cy="1795463"/>
          </a:xfrm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779839" y="2466975"/>
              <a:ext cx="2305050" cy="1795463"/>
            </a:xfrm>
            <a:custGeom>
              <a:avLst/>
              <a:gdLst>
                <a:gd name="T0" fmla="*/ 604 w 614"/>
                <a:gd name="T1" fmla="*/ 216 h 476"/>
                <a:gd name="T2" fmla="*/ 604 w 614"/>
                <a:gd name="T3" fmla="*/ 260 h 476"/>
                <a:gd name="T4" fmla="*/ 443 w 614"/>
                <a:gd name="T5" fmla="*/ 452 h 476"/>
                <a:gd name="T6" fmla="*/ 391 w 614"/>
                <a:gd name="T7" fmla="*/ 476 h 476"/>
                <a:gd name="T8" fmla="*/ 24 w 614"/>
                <a:gd name="T9" fmla="*/ 476 h 476"/>
                <a:gd name="T10" fmla="*/ 4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4 w 614"/>
                <a:gd name="T21" fmla="*/ 13 h 476"/>
                <a:gd name="T22" fmla="*/ 24 w 614"/>
                <a:gd name="T23" fmla="*/ 0 h 476"/>
                <a:gd name="T24" fmla="*/ 391 w 614"/>
                <a:gd name="T25" fmla="*/ 0 h 476"/>
                <a:gd name="T26" fmla="*/ 443 w 614"/>
                <a:gd name="T27" fmla="*/ 24 h 476"/>
                <a:gd name="T28" fmla="*/ 604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4" y="216"/>
                  </a:moveTo>
                  <a:cubicBezTo>
                    <a:pt x="614" y="229"/>
                    <a:pt x="614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4" y="13"/>
                  </a:cubicBezTo>
                  <a:cubicBezTo>
                    <a:pt x="8" y="5"/>
                    <a:pt x="16" y="0"/>
                    <a:pt x="24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ext Placeholder 32"/>
            <p:cNvSpPr txBox="1">
              <a:spLocks/>
            </p:cNvSpPr>
            <p:nvPr/>
          </p:nvSpPr>
          <p:spPr>
            <a:xfrm>
              <a:off x="4384611" y="3231341"/>
              <a:ext cx="1545597" cy="41519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Functional Testing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10289" y="2466975"/>
            <a:ext cx="2306638" cy="1795463"/>
            <a:chOff x="6110289" y="2466975"/>
            <a:chExt cx="2306638" cy="1795463"/>
          </a:xfrm>
        </p:grpSpPr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110289" y="2466975"/>
              <a:ext cx="2306638" cy="1795463"/>
            </a:xfrm>
            <a:custGeom>
              <a:avLst/>
              <a:gdLst>
                <a:gd name="T0" fmla="*/ 603 w 614"/>
                <a:gd name="T1" fmla="*/ 216 h 476"/>
                <a:gd name="T2" fmla="*/ 603 w 614"/>
                <a:gd name="T3" fmla="*/ 260 h 476"/>
                <a:gd name="T4" fmla="*/ 442 w 614"/>
                <a:gd name="T5" fmla="*/ 452 h 476"/>
                <a:gd name="T6" fmla="*/ 390 w 614"/>
                <a:gd name="T7" fmla="*/ 476 h 476"/>
                <a:gd name="T8" fmla="*/ 24 w 614"/>
                <a:gd name="T9" fmla="*/ 476 h 476"/>
                <a:gd name="T10" fmla="*/ 3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3 w 614"/>
                <a:gd name="T21" fmla="*/ 13 h 476"/>
                <a:gd name="T22" fmla="*/ 24 w 614"/>
                <a:gd name="T23" fmla="*/ 0 h 476"/>
                <a:gd name="T24" fmla="*/ 390 w 614"/>
                <a:gd name="T25" fmla="*/ 0 h 476"/>
                <a:gd name="T26" fmla="*/ 442 w 614"/>
                <a:gd name="T27" fmla="*/ 24 h 476"/>
                <a:gd name="T28" fmla="*/ 603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3" y="216"/>
                  </a:moveTo>
                  <a:cubicBezTo>
                    <a:pt x="614" y="229"/>
                    <a:pt x="614" y="247"/>
                    <a:pt x="603" y="260"/>
                  </a:cubicBezTo>
                  <a:cubicBezTo>
                    <a:pt x="442" y="452"/>
                    <a:pt x="442" y="452"/>
                    <a:pt x="442" y="452"/>
                  </a:cubicBezTo>
                  <a:cubicBezTo>
                    <a:pt x="429" y="467"/>
                    <a:pt x="410" y="476"/>
                    <a:pt x="390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5" y="476"/>
                    <a:pt x="7" y="471"/>
                    <a:pt x="3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7" y="247"/>
                    <a:pt x="167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3" y="13"/>
                  </a:cubicBezTo>
                  <a:cubicBezTo>
                    <a:pt x="7" y="5"/>
                    <a:pt x="15" y="0"/>
                    <a:pt x="24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10" y="0"/>
                    <a:pt x="429" y="9"/>
                    <a:pt x="442" y="24"/>
                  </a:cubicBezTo>
                  <a:lnTo>
                    <a:pt x="603" y="2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Placeholder 32"/>
            <p:cNvSpPr txBox="1">
              <a:spLocks/>
            </p:cNvSpPr>
            <p:nvPr/>
          </p:nvSpPr>
          <p:spPr>
            <a:xfrm>
              <a:off x="6673786" y="3231342"/>
              <a:ext cx="1545597" cy="41519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Business Testing (UAT)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439151" y="2466975"/>
            <a:ext cx="2308225" cy="1795463"/>
            <a:chOff x="8439151" y="2466975"/>
            <a:chExt cx="2308225" cy="1795463"/>
          </a:xfrm>
        </p:grpSpPr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8439151" y="2466975"/>
              <a:ext cx="2308225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7 w 615"/>
                <a:gd name="T15" fmla="*/ 260 h 476"/>
                <a:gd name="T16" fmla="*/ 157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002596" y="3206572"/>
              <a:ext cx="1545597" cy="41519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Production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38567" y="5122765"/>
            <a:ext cx="2146471" cy="318864"/>
            <a:chOff x="1538567" y="5122765"/>
            <a:chExt cx="2146471" cy="318864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1857407" y="5122765"/>
              <a:ext cx="18276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Unit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9417" y="5116701"/>
            <a:ext cx="1966471" cy="318864"/>
            <a:chOff x="3779417" y="5116701"/>
            <a:chExt cx="1966471" cy="318864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33"/>
            <p:cNvSpPr txBox="1">
              <a:spLocks/>
            </p:cNvSpPr>
            <p:nvPr/>
          </p:nvSpPr>
          <p:spPr>
            <a:xfrm>
              <a:off x="4098256" y="5116701"/>
              <a:ext cx="1647632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Functional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439151" y="5116701"/>
            <a:ext cx="1975029" cy="318864"/>
            <a:chOff x="8439151" y="5116701"/>
            <a:chExt cx="1975029" cy="318864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 Placeholder 33"/>
            <p:cNvSpPr txBox="1">
              <a:spLocks/>
            </p:cNvSpPr>
            <p:nvPr/>
          </p:nvSpPr>
          <p:spPr>
            <a:xfrm>
              <a:off x="8757991" y="5116701"/>
              <a:ext cx="1656189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Production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75544" y="5116701"/>
            <a:ext cx="1877552" cy="318864"/>
            <a:chOff x="6075544" y="5116701"/>
            <a:chExt cx="1877552" cy="318864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 Placeholder 33"/>
            <p:cNvSpPr txBox="1">
              <a:spLocks/>
            </p:cNvSpPr>
            <p:nvPr/>
          </p:nvSpPr>
          <p:spPr>
            <a:xfrm>
              <a:off x="6394383" y="5116701"/>
              <a:ext cx="1558713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UAT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</p:spTree>
    <p:extLst>
      <p:ext uri="{BB962C8B-B14F-4D97-AF65-F5344CB8AC3E}">
        <p14:creationId xmlns:p14="http://schemas.microsoft.com/office/powerpoint/2010/main" val="37975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7801" y="2466975"/>
            <a:ext cx="2309813" cy="1795463"/>
            <a:chOff x="1447801" y="2466975"/>
            <a:chExt cx="2309813" cy="1795463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47801" y="2466975"/>
              <a:ext cx="2309813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8 w 615"/>
                <a:gd name="T15" fmla="*/ 260 h 476"/>
                <a:gd name="T16" fmla="*/ 158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Placeholder 32"/>
            <p:cNvSpPr txBox="1">
              <a:spLocks/>
            </p:cNvSpPr>
            <p:nvPr/>
          </p:nvSpPr>
          <p:spPr>
            <a:xfrm>
              <a:off x="2072446" y="3213425"/>
              <a:ext cx="1336676" cy="51099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Unit Testing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779839" y="2466975"/>
            <a:ext cx="2305050" cy="1795463"/>
            <a:chOff x="3779839" y="2466975"/>
            <a:chExt cx="2305050" cy="1795463"/>
          </a:xfrm>
          <a:solidFill>
            <a:schemeClr val="bg1">
              <a:lumMod val="85000"/>
            </a:schemeClr>
          </a:solidFill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779839" y="2466975"/>
              <a:ext cx="2305050" cy="1795463"/>
            </a:xfrm>
            <a:custGeom>
              <a:avLst/>
              <a:gdLst>
                <a:gd name="T0" fmla="*/ 604 w 614"/>
                <a:gd name="T1" fmla="*/ 216 h 476"/>
                <a:gd name="T2" fmla="*/ 604 w 614"/>
                <a:gd name="T3" fmla="*/ 260 h 476"/>
                <a:gd name="T4" fmla="*/ 443 w 614"/>
                <a:gd name="T5" fmla="*/ 452 h 476"/>
                <a:gd name="T6" fmla="*/ 391 w 614"/>
                <a:gd name="T7" fmla="*/ 476 h 476"/>
                <a:gd name="T8" fmla="*/ 24 w 614"/>
                <a:gd name="T9" fmla="*/ 476 h 476"/>
                <a:gd name="T10" fmla="*/ 4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4 w 614"/>
                <a:gd name="T21" fmla="*/ 13 h 476"/>
                <a:gd name="T22" fmla="*/ 24 w 614"/>
                <a:gd name="T23" fmla="*/ 0 h 476"/>
                <a:gd name="T24" fmla="*/ 391 w 614"/>
                <a:gd name="T25" fmla="*/ 0 h 476"/>
                <a:gd name="T26" fmla="*/ 443 w 614"/>
                <a:gd name="T27" fmla="*/ 24 h 476"/>
                <a:gd name="T28" fmla="*/ 604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4" y="216"/>
                  </a:moveTo>
                  <a:cubicBezTo>
                    <a:pt x="614" y="229"/>
                    <a:pt x="614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4" y="13"/>
                  </a:cubicBezTo>
                  <a:cubicBezTo>
                    <a:pt x="8" y="5"/>
                    <a:pt x="16" y="0"/>
                    <a:pt x="24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ext Placeholder 32"/>
            <p:cNvSpPr txBox="1">
              <a:spLocks/>
            </p:cNvSpPr>
            <p:nvPr/>
          </p:nvSpPr>
          <p:spPr>
            <a:xfrm>
              <a:off x="4384611" y="3231341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Functional Testing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10289" y="2466975"/>
            <a:ext cx="2306638" cy="1795463"/>
            <a:chOff x="6110289" y="2466975"/>
            <a:chExt cx="2306638" cy="1795463"/>
          </a:xfrm>
          <a:solidFill>
            <a:schemeClr val="bg1">
              <a:lumMod val="85000"/>
            </a:schemeClr>
          </a:solidFill>
        </p:grpSpPr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110289" y="2466975"/>
              <a:ext cx="2306638" cy="1795463"/>
            </a:xfrm>
            <a:custGeom>
              <a:avLst/>
              <a:gdLst>
                <a:gd name="T0" fmla="*/ 603 w 614"/>
                <a:gd name="T1" fmla="*/ 216 h 476"/>
                <a:gd name="T2" fmla="*/ 603 w 614"/>
                <a:gd name="T3" fmla="*/ 260 h 476"/>
                <a:gd name="T4" fmla="*/ 442 w 614"/>
                <a:gd name="T5" fmla="*/ 452 h 476"/>
                <a:gd name="T6" fmla="*/ 390 w 614"/>
                <a:gd name="T7" fmla="*/ 476 h 476"/>
                <a:gd name="T8" fmla="*/ 24 w 614"/>
                <a:gd name="T9" fmla="*/ 476 h 476"/>
                <a:gd name="T10" fmla="*/ 3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3 w 614"/>
                <a:gd name="T21" fmla="*/ 13 h 476"/>
                <a:gd name="T22" fmla="*/ 24 w 614"/>
                <a:gd name="T23" fmla="*/ 0 h 476"/>
                <a:gd name="T24" fmla="*/ 390 w 614"/>
                <a:gd name="T25" fmla="*/ 0 h 476"/>
                <a:gd name="T26" fmla="*/ 442 w 614"/>
                <a:gd name="T27" fmla="*/ 24 h 476"/>
                <a:gd name="T28" fmla="*/ 603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3" y="216"/>
                  </a:moveTo>
                  <a:cubicBezTo>
                    <a:pt x="614" y="229"/>
                    <a:pt x="614" y="247"/>
                    <a:pt x="603" y="260"/>
                  </a:cubicBezTo>
                  <a:cubicBezTo>
                    <a:pt x="442" y="452"/>
                    <a:pt x="442" y="452"/>
                    <a:pt x="442" y="452"/>
                  </a:cubicBezTo>
                  <a:cubicBezTo>
                    <a:pt x="429" y="467"/>
                    <a:pt x="410" y="476"/>
                    <a:pt x="390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5" y="476"/>
                    <a:pt x="7" y="471"/>
                    <a:pt x="3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7" y="247"/>
                    <a:pt x="167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3" y="13"/>
                  </a:cubicBezTo>
                  <a:cubicBezTo>
                    <a:pt x="7" y="5"/>
                    <a:pt x="15" y="0"/>
                    <a:pt x="24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10" y="0"/>
                    <a:pt x="429" y="9"/>
                    <a:pt x="442" y="24"/>
                  </a:cubicBezTo>
                  <a:lnTo>
                    <a:pt x="603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Placeholder 32"/>
            <p:cNvSpPr txBox="1">
              <a:spLocks/>
            </p:cNvSpPr>
            <p:nvPr/>
          </p:nvSpPr>
          <p:spPr>
            <a:xfrm>
              <a:off x="6673786" y="323134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Business Testing (UAT)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439151" y="2466975"/>
            <a:ext cx="2308225" cy="1795463"/>
            <a:chOff x="8439151" y="2466975"/>
            <a:chExt cx="2308225" cy="1795463"/>
          </a:xfrm>
          <a:solidFill>
            <a:schemeClr val="bg1">
              <a:lumMod val="85000"/>
            </a:schemeClr>
          </a:solidFill>
        </p:grpSpPr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8439151" y="2466975"/>
              <a:ext cx="2308225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7 w 615"/>
                <a:gd name="T15" fmla="*/ 260 h 476"/>
                <a:gd name="T16" fmla="*/ 157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002596" y="320657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Production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38567" y="5122765"/>
            <a:ext cx="2146471" cy="318864"/>
            <a:chOff x="1538567" y="5122765"/>
            <a:chExt cx="2146471" cy="318864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1857407" y="5122765"/>
              <a:ext cx="18276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Unit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9417" y="5116701"/>
            <a:ext cx="1966471" cy="318864"/>
            <a:chOff x="3779417" y="5116701"/>
            <a:chExt cx="1966471" cy="318864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33"/>
            <p:cNvSpPr txBox="1">
              <a:spLocks/>
            </p:cNvSpPr>
            <p:nvPr/>
          </p:nvSpPr>
          <p:spPr>
            <a:xfrm>
              <a:off x="4098256" y="5116701"/>
              <a:ext cx="1647632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Functional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439151" y="5116701"/>
            <a:ext cx="1975029" cy="318864"/>
            <a:chOff x="8439151" y="5116701"/>
            <a:chExt cx="1975029" cy="318864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 Placeholder 33"/>
            <p:cNvSpPr txBox="1">
              <a:spLocks/>
            </p:cNvSpPr>
            <p:nvPr/>
          </p:nvSpPr>
          <p:spPr>
            <a:xfrm>
              <a:off x="8757991" y="5116701"/>
              <a:ext cx="1656189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Production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75544" y="5116701"/>
            <a:ext cx="1877552" cy="318864"/>
            <a:chOff x="6075544" y="5116701"/>
            <a:chExt cx="1877552" cy="318864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 Placeholder 33"/>
            <p:cNvSpPr txBox="1">
              <a:spLocks/>
            </p:cNvSpPr>
            <p:nvPr/>
          </p:nvSpPr>
          <p:spPr>
            <a:xfrm>
              <a:off x="6394383" y="5116701"/>
              <a:ext cx="1558713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UAT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7B487B45-5700-48E9-AEF2-F3155482492C}"/>
              </a:ext>
            </a:extLst>
          </p:cNvPr>
          <p:cNvSpPr>
            <a:spLocks noEditPoints="1"/>
          </p:cNvSpPr>
          <p:nvPr/>
        </p:nvSpPr>
        <p:spPr bwMode="auto">
          <a:xfrm>
            <a:off x="200922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127574A-0F87-4ABE-B870-9483F531698D}"/>
              </a:ext>
            </a:extLst>
          </p:cNvPr>
          <p:cNvSpPr txBox="1">
            <a:spLocks/>
          </p:cNvSpPr>
          <p:nvPr/>
        </p:nvSpPr>
        <p:spPr>
          <a:xfrm>
            <a:off x="1798862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Developers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60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7801" y="2466975"/>
            <a:ext cx="2309813" cy="1795463"/>
            <a:chOff x="1447801" y="2466975"/>
            <a:chExt cx="2309813" cy="1795463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47801" y="2466975"/>
              <a:ext cx="2309813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8 w 615"/>
                <a:gd name="T15" fmla="*/ 260 h 476"/>
                <a:gd name="T16" fmla="*/ 158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Placeholder 32"/>
            <p:cNvSpPr txBox="1">
              <a:spLocks/>
            </p:cNvSpPr>
            <p:nvPr/>
          </p:nvSpPr>
          <p:spPr>
            <a:xfrm>
              <a:off x="2072446" y="3213425"/>
              <a:ext cx="1336676" cy="51099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Unit Testing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779839" y="2466975"/>
            <a:ext cx="2305050" cy="1795463"/>
            <a:chOff x="3779839" y="2466975"/>
            <a:chExt cx="2305050" cy="1795463"/>
          </a:xfrm>
          <a:solidFill>
            <a:schemeClr val="accent2"/>
          </a:solidFill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779839" y="2466975"/>
              <a:ext cx="2305050" cy="1795463"/>
            </a:xfrm>
            <a:custGeom>
              <a:avLst/>
              <a:gdLst>
                <a:gd name="T0" fmla="*/ 604 w 614"/>
                <a:gd name="T1" fmla="*/ 216 h 476"/>
                <a:gd name="T2" fmla="*/ 604 w 614"/>
                <a:gd name="T3" fmla="*/ 260 h 476"/>
                <a:gd name="T4" fmla="*/ 443 w 614"/>
                <a:gd name="T5" fmla="*/ 452 h 476"/>
                <a:gd name="T6" fmla="*/ 391 w 614"/>
                <a:gd name="T7" fmla="*/ 476 h 476"/>
                <a:gd name="T8" fmla="*/ 24 w 614"/>
                <a:gd name="T9" fmla="*/ 476 h 476"/>
                <a:gd name="T10" fmla="*/ 4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4 w 614"/>
                <a:gd name="T21" fmla="*/ 13 h 476"/>
                <a:gd name="T22" fmla="*/ 24 w 614"/>
                <a:gd name="T23" fmla="*/ 0 h 476"/>
                <a:gd name="T24" fmla="*/ 391 w 614"/>
                <a:gd name="T25" fmla="*/ 0 h 476"/>
                <a:gd name="T26" fmla="*/ 443 w 614"/>
                <a:gd name="T27" fmla="*/ 24 h 476"/>
                <a:gd name="T28" fmla="*/ 604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4" y="216"/>
                  </a:moveTo>
                  <a:cubicBezTo>
                    <a:pt x="614" y="229"/>
                    <a:pt x="614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4" y="13"/>
                  </a:cubicBezTo>
                  <a:cubicBezTo>
                    <a:pt x="8" y="5"/>
                    <a:pt x="16" y="0"/>
                    <a:pt x="24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ext Placeholder 32"/>
            <p:cNvSpPr txBox="1">
              <a:spLocks/>
            </p:cNvSpPr>
            <p:nvPr/>
          </p:nvSpPr>
          <p:spPr>
            <a:xfrm>
              <a:off x="4384611" y="3231341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Functional Testing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10289" y="2466975"/>
            <a:ext cx="2306638" cy="1795463"/>
            <a:chOff x="6110289" y="2466975"/>
            <a:chExt cx="2306638" cy="1795463"/>
          </a:xfrm>
          <a:solidFill>
            <a:schemeClr val="bg1">
              <a:lumMod val="85000"/>
            </a:schemeClr>
          </a:solidFill>
        </p:grpSpPr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110289" y="2466975"/>
              <a:ext cx="2306638" cy="1795463"/>
            </a:xfrm>
            <a:custGeom>
              <a:avLst/>
              <a:gdLst>
                <a:gd name="T0" fmla="*/ 603 w 614"/>
                <a:gd name="T1" fmla="*/ 216 h 476"/>
                <a:gd name="T2" fmla="*/ 603 w 614"/>
                <a:gd name="T3" fmla="*/ 260 h 476"/>
                <a:gd name="T4" fmla="*/ 442 w 614"/>
                <a:gd name="T5" fmla="*/ 452 h 476"/>
                <a:gd name="T6" fmla="*/ 390 w 614"/>
                <a:gd name="T7" fmla="*/ 476 h 476"/>
                <a:gd name="T8" fmla="*/ 24 w 614"/>
                <a:gd name="T9" fmla="*/ 476 h 476"/>
                <a:gd name="T10" fmla="*/ 3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3 w 614"/>
                <a:gd name="T21" fmla="*/ 13 h 476"/>
                <a:gd name="T22" fmla="*/ 24 w 614"/>
                <a:gd name="T23" fmla="*/ 0 h 476"/>
                <a:gd name="T24" fmla="*/ 390 w 614"/>
                <a:gd name="T25" fmla="*/ 0 h 476"/>
                <a:gd name="T26" fmla="*/ 442 w 614"/>
                <a:gd name="T27" fmla="*/ 24 h 476"/>
                <a:gd name="T28" fmla="*/ 603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3" y="216"/>
                  </a:moveTo>
                  <a:cubicBezTo>
                    <a:pt x="614" y="229"/>
                    <a:pt x="614" y="247"/>
                    <a:pt x="603" y="260"/>
                  </a:cubicBezTo>
                  <a:cubicBezTo>
                    <a:pt x="442" y="452"/>
                    <a:pt x="442" y="452"/>
                    <a:pt x="442" y="452"/>
                  </a:cubicBezTo>
                  <a:cubicBezTo>
                    <a:pt x="429" y="467"/>
                    <a:pt x="410" y="476"/>
                    <a:pt x="390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5" y="476"/>
                    <a:pt x="7" y="471"/>
                    <a:pt x="3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7" y="247"/>
                    <a:pt x="167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3" y="13"/>
                  </a:cubicBezTo>
                  <a:cubicBezTo>
                    <a:pt x="7" y="5"/>
                    <a:pt x="15" y="0"/>
                    <a:pt x="24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10" y="0"/>
                    <a:pt x="429" y="9"/>
                    <a:pt x="442" y="24"/>
                  </a:cubicBezTo>
                  <a:lnTo>
                    <a:pt x="603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Placeholder 32"/>
            <p:cNvSpPr txBox="1">
              <a:spLocks/>
            </p:cNvSpPr>
            <p:nvPr/>
          </p:nvSpPr>
          <p:spPr>
            <a:xfrm>
              <a:off x="6673786" y="323134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Business Testing (UAT)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439151" y="2466975"/>
            <a:ext cx="2308225" cy="1795463"/>
            <a:chOff x="8439151" y="2466975"/>
            <a:chExt cx="2308225" cy="1795463"/>
          </a:xfrm>
          <a:solidFill>
            <a:schemeClr val="bg1">
              <a:lumMod val="85000"/>
            </a:schemeClr>
          </a:solidFill>
        </p:grpSpPr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8439151" y="2466975"/>
              <a:ext cx="2308225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7 w 615"/>
                <a:gd name="T15" fmla="*/ 260 h 476"/>
                <a:gd name="T16" fmla="*/ 157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002596" y="320657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Production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38567" y="5122765"/>
            <a:ext cx="2146471" cy="318864"/>
            <a:chOff x="1538567" y="5122765"/>
            <a:chExt cx="2146471" cy="318864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1857407" y="5122765"/>
              <a:ext cx="18276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Unit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9417" y="5116701"/>
            <a:ext cx="1966471" cy="318864"/>
            <a:chOff x="3779417" y="5116701"/>
            <a:chExt cx="1966471" cy="318864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33"/>
            <p:cNvSpPr txBox="1">
              <a:spLocks/>
            </p:cNvSpPr>
            <p:nvPr/>
          </p:nvSpPr>
          <p:spPr>
            <a:xfrm>
              <a:off x="4098256" y="5116701"/>
              <a:ext cx="1647632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Functional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439151" y="5116701"/>
            <a:ext cx="1975029" cy="318864"/>
            <a:chOff x="8439151" y="5116701"/>
            <a:chExt cx="1975029" cy="318864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 Placeholder 33"/>
            <p:cNvSpPr txBox="1">
              <a:spLocks/>
            </p:cNvSpPr>
            <p:nvPr/>
          </p:nvSpPr>
          <p:spPr>
            <a:xfrm>
              <a:off x="8757991" y="5116701"/>
              <a:ext cx="1656189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Production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75544" y="5116701"/>
            <a:ext cx="1877552" cy="318864"/>
            <a:chOff x="6075544" y="5116701"/>
            <a:chExt cx="1877552" cy="318864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 Placeholder 33"/>
            <p:cNvSpPr txBox="1">
              <a:spLocks/>
            </p:cNvSpPr>
            <p:nvPr/>
          </p:nvSpPr>
          <p:spPr>
            <a:xfrm>
              <a:off x="6394383" y="5116701"/>
              <a:ext cx="1558713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UAT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7B487B45-5700-48E9-AEF2-F3155482492C}"/>
              </a:ext>
            </a:extLst>
          </p:cNvPr>
          <p:cNvSpPr>
            <a:spLocks noEditPoints="1"/>
          </p:cNvSpPr>
          <p:nvPr/>
        </p:nvSpPr>
        <p:spPr bwMode="auto">
          <a:xfrm>
            <a:off x="200922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1" name="Text Placeholder 33">
            <a:extLst>
              <a:ext uri="{FF2B5EF4-FFF2-40B4-BE49-F238E27FC236}">
                <a16:creationId xmlns:a16="http://schemas.microsoft.com/office/drawing/2014/main" id="{5B9E983D-77BB-4C7F-9304-B3AE908EA486}"/>
              </a:ext>
            </a:extLst>
          </p:cNvPr>
          <p:cNvSpPr txBox="1">
            <a:spLocks/>
          </p:cNvSpPr>
          <p:nvPr/>
        </p:nvSpPr>
        <p:spPr>
          <a:xfrm>
            <a:off x="4206648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Testers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93DEEBB1-B436-4FAC-AB38-6ECB26FE333D}"/>
              </a:ext>
            </a:extLst>
          </p:cNvPr>
          <p:cNvSpPr>
            <a:spLocks noEditPoints="1"/>
          </p:cNvSpPr>
          <p:nvPr/>
        </p:nvSpPr>
        <p:spPr bwMode="auto">
          <a:xfrm>
            <a:off x="431748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127574A-0F87-4ABE-B870-9483F531698D}"/>
              </a:ext>
            </a:extLst>
          </p:cNvPr>
          <p:cNvSpPr txBox="1">
            <a:spLocks/>
          </p:cNvSpPr>
          <p:nvPr/>
        </p:nvSpPr>
        <p:spPr>
          <a:xfrm>
            <a:off x="1798862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Developers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7801" y="2466975"/>
            <a:ext cx="2309813" cy="1795463"/>
            <a:chOff x="1447801" y="2466975"/>
            <a:chExt cx="2309813" cy="1795463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1447801" y="2466975"/>
              <a:ext cx="2309813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8 w 615"/>
                <a:gd name="T15" fmla="*/ 260 h 476"/>
                <a:gd name="T16" fmla="*/ 158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8" y="260"/>
                    <a:pt x="158" y="260"/>
                    <a:pt x="158" y="260"/>
                  </a:cubicBezTo>
                  <a:cubicBezTo>
                    <a:pt x="168" y="247"/>
                    <a:pt x="168" y="229"/>
                    <a:pt x="158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Placeholder 32"/>
            <p:cNvSpPr txBox="1">
              <a:spLocks/>
            </p:cNvSpPr>
            <p:nvPr/>
          </p:nvSpPr>
          <p:spPr>
            <a:xfrm>
              <a:off x="2072446" y="3213425"/>
              <a:ext cx="1336676" cy="510999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Unit Testing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779839" y="2466975"/>
            <a:ext cx="2305050" cy="1795463"/>
            <a:chOff x="3779839" y="2466975"/>
            <a:chExt cx="2305050" cy="1795463"/>
          </a:xfrm>
          <a:solidFill>
            <a:schemeClr val="accent2"/>
          </a:solidFill>
        </p:grpSpPr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3779839" y="2466975"/>
              <a:ext cx="2305050" cy="1795463"/>
            </a:xfrm>
            <a:custGeom>
              <a:avLst/>
              <a:gdLst>
                <a:gd name="T0" fmla="*/ 604 w 614"/>
                <a:gd name="T1" fmla="*/ 216 h 476"/>
                <a:gd name="T2" fmla="*/ 604 w 614"/>
                <a:gd name="T3" fmla="*/ 260 h 476"/>
                <a:gd name="T4" fmla="*/ 443 w 614"/>
                <a:gd name="T5" fmla="*/ 452 h 476"/>
                <a:gd name="T6" fmla="*/ 391 w 614"/>
                <a:gd name="T7" fmla="*/ 476 h 476"/>
                <a:gd name="T8" fmla="*/ 24 w 614"/>
                <a:gd name="T9" fmla="*/ 476 h 476"/>
                <a:gd name="T10" fmla="*/ 4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4 w 614"/>
                <a:gd name="T21" fmla="*/ 13 h 476"/>
                <a:gd name="T22" fmla="*/ 24 w 614"/>
                <a:gd name="T23" fmla="*/ 0 h 476"/>
                <a:gd name="T24" fmla="*/ 391 w 614"/>
                <a:gd name="T25" fmla="*/ 0 h 476"/>
                <a:gd name="T26" fmla="*/ 443 w 614"/>
                <a:gd name="T27" fmla="*/ 24 h 476"/>
                <a:gd name="T28" fmla="*/ 604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4" y="216"/>
                  </a:moveTo>
                  <a:cubicBezTo>
                    <a:pt x="614" y="229"/>
                    <a:pt x="614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4" y="13"/>
                  </a:cubicBezTo>
                  <a:cubicBezTo>
                    <a:pt x="8" y="5"/>
                    <a:pt x="16" y="0"/>
                    <a:pt x="24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ext Placeholder 32"/>
            <p:cNvSpPr txBox="1">
              <a:spLocks/>
            </p:cNvSpPr>
            <p:nvPr/>
          </p:nvSpPr>
          <p:spPr>
            <a:xfrm>
              <a:off x="4384611" y="3231341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Functional Testing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110289" y="2466975"/>
            <a:ext cx="2306638" cy="1795463"/>
            <a:chOff x="6110289" y="2466975"/>
            <a:chExt cx="2306638" cy="1795463"/>
          </a:xfrm>
          <a:solidFill>
            <a:srgbClr val="0070C0"/>
          </a:solidFill>
        </p:grpSpPr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110289" y="2466975"/>
              <a:ext cx="2306638" cy="1795463"/>
            </a:xfrm>
            <a:custGeom>
              <a:avLst/>
              <a:gdLst>
                <a:gd name="T0" fmla="*/ 603 w 614"/>
                <a:gd name="T1" fmla="*/ 216 h 476"/>
                <a:gd name="T2" fmla="*/ 603 w 614"/>
                <a:gd name="T3" fmla="*/ 260 h 476"/>
                <a:gd name="T4" fmla="*/ 442 w 614"/>
                <a:gd name="T5" fmla="*/ 452 h 476"/>
                <a:gd name="T6" fmla="*/ 390 w 614"/>
                <a:gd name="T7" fmla="*/ 476 h 476"/>
                <a:gd name="T8" fmla="*/ 24 w 614"/>
                <a:gd name="T9" fmla="*/ 476 h 476"/>
                <a:gd name="T10" fmla="*/ 3 w 614"/>
                <a:gd name="T11" fmla="*/ 463 h 476"/>
                <a:gd name="T12" fmla="*/ 7 w 614"/>
                <a:gd name="T13" fmla="*/ 439 h 476"/>
                <a:gd name="T14" fmla="*/ 157 w 614"/>
                <a:gd name="T15" fmla="*/ 260 h 476"/>
                <a:gd name="T16" fmla="*/ 157 w 614"/>
                <a:gd name="T17" fmla="*/ 216 h 476"/>
                <a:gd name="T18" fmla="*/ 7 w 614"/>
                <a:gd name="T19" fmla="*/ 37 h 476"/>
                <a:gd name="T20" fmla="*/ 3 w 614"/>
                <a:gd name="T21" fmla="*/ 13 h 476"/>
                <a:gd name="T22" fmla="*/ 24 w 614"/>
                <a:gd name="T23" fmla="*/ 0 h 476"/>
                <a:gd name="T24" fmla="*/ 390 w 614"/>
                <a:gd name="T25" fmla="*/ 0 h 476"/>
                <a:gd name="T26" fmla="*/ 442 w 614"/>
                <a:gd name="T27" fmla="*/ 24 h 476"/>
                <a:gd name="T28" fmla="*/ 603 w 614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4" h="476">
                  <a:moveTo>
                    <a:pt x="603" y="216"/>
                  </a:moveTo>
                  <a:cubicBezTo>
                    <a:pt x="614" y="229"/>
                    <a:pt x="614" y="247"/>
                    <a:pt x="603" y="260"/>
                  </a:cubicBezTo>
                  <a:cubicBezTo>
                    <a:pt x="442" y="452"/>
                    <a:pt x="442" y="452"/>
                    <a:pt x="442" y="452"/>
                  </a:cubicBezTo>
                  <a:cubicBezTo>
                    <a:pt x="429" y="467"/>
                    <a:pt x="410" y="476"/>
                    <a:pt x="390" y="476"/>
                  </a:cubicBezTo>
                  <a:cubicBezTo>
                    <a:pt x="24" y="476"/>
                    <a:pt x="24" y="476"/>
                    <a:pt x="24" y="476"/>
                  </a:cubicBezTo>
                  <a:cubicBezTo>
                    <a:pt x="15" y="476"/>
                    <a:pt x="7" y="471"/>
                    <a:pt x="3" y="463"/>
                  </a:cubicBezTo>
                  <a:cubicBezTo>
                    <a:pt x="0" y="455"/>
                    <a:pt x="1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7" y="247"/>
                    <a:pt x="167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1" y="30"/>
                    <a:pt x="0" y="21"/>
                    <a:pt x="3" y="13"/>
                  </a:cubicBezTo>
                  <a:cubicBezTo>
                    <a:pt x="7" y="5"/>
                    <a:pt x="15" y="0"/>
                    <a:pt x="24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10" y="0"/>
                    <a:pt x="429" y="9"/>
                    <a:pt x="442" y="24"/>
                  </a:cubicBezTo>
                  <a:lnTo>
                    <a:pt x="603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ext Placeholder 32"/>
            <p:cNvSpPr txBox="1">
              <a:spLocks/>
            </p:cNvSpPr>
            <p:nvPr/>
          </p:nvSpPr>
          <p:spPr>
            <a:xfrm>
              <a:off x="6673786" y="323134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Business Testing (UAT)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439151" y="2466975"/>
            <a:ext cx="2308225" cy="1795463"/>
            <a:chOff x="8439151" y="2466975"/>
            <a:chExt cx="2308225" cy="1795463"/>
          </a:xfrm>
          <a:solidFill>
            <a:schemeClr val="bg1">
              <a:lumMod val="85000"/>
            </a:schemeClr>
          </a:solidFill>
        </p:grpSpPr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8439151" y="2466975"/>
              <a:ext cx="2308225" cy="1795463"/>
            </a:xfrm>
            <a:custGeom>
              <a:avLst/>
              <a:gdLst>
                <a:gd name="T0" fmla="*/ 604 w 615"/>
                <a:gd name="T1" fmla="*/ 216 h 476"/>
                <a:gd name="T2" fmla="*/ 604 w 615"/>
                <a:gd name="T3" fmla="*/ 260 h 476"/>
                <a:gd name="T4" fmla="*/ 443 w 615"/>
                <a:gd name="T5" fmla="*/ 452 h 476"/>
                <a:gd name="T6" fmla="*/ 391 w 615"/>
                <a:gd name="T7" fmla="*/ 476 h 476"/>
                <a:gd name="T8" fmla="*/ 25 w 615"/>
                <a:gd name="T9" fmla="*/ 476 h 476"/>
                <a:gd name="T10" fmla="*/ 4 w 615"/>
                <a:gd name="T11" fmla="*/ 463 h 476"/>
                <a:gd name="T12" fmla="*/ 7 w 615"/>
                <a:gd name="T13" fmla="*/ 439 h 476"/>
                <a:gd name="T14" fmla="*/ 157 w 615"/>
                <a:gd name="T15" fmla="*/ 260 h 476"/>
                <a:gd name="T16" fmla="*/ 157 w 615"/>
                <a:gd name="T17" fmla="*/ 216 h 476"/>
                <a:gd name="T18" fmla="*/ 7 w 615"/>
                <a:gd name="T19" fmla="*/ 37 h 476"/>
                <a:gd name="T20" fmla="*/ 4 w 615"/>
                <a:gd name="T21" fmla="*/ 13 h 476"/>
                <a:gd name="T22" fmla="*/ 25 w 615"/>
                <a:gd name="T23" fmla="*/ 0 h 476"/>
                <a:gd name="T24" fmla="*/ 391 w 615"/>
                <a:gd name="T25" fmla="*/ 0 h 476"/>
                <a:gd name="T26" fmla="*/ 443 w 615"/>
                <a:gd name="T27" fmla="*/ 24 h 476"/>
                <a:gd name="T28" fmla="*/ 604 w 615"/>
                <a:gd name="T29" fmla="*/ 21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5" h="476">
                  <a:moveTo>
                    <a:pt x="604" y="216"/>
                  </a:moveTo>
                  <a:cubicBezTo>
                    <a:pt x="615" y="229"/>
                    <a:pt x="615" y="247"/>
                    <a:pt x="604" y="260"/>
                  </a:cubicBezTo>
                  <a:cubicBezTo>
                    <a:pt x="443" y="452"/>
                    <a:pt x="443" y="452"/>
                    <a:pt x="443" y="452"/>
                  </a:cubicBezTo>
                  <a:cubicBezTo>
                    <a:pt x="430" y="467"/>
                    <a:pt x="411" y="476"/>
                    <a:pt x="391" y="476"/>
                  </a:cubicBezTo>
                  <a:cubicBezTo>
                    <a:pt x="25" y="476"/>
                    <a:pt x="25" y="476"/>
                    <a:pt x="25" y="476"/>
                  </a:cubicBezTo>
                  <a:cubicBezTo>
                    <a:pt x="16" y="476"/>
                    <a:pt x="8" y="471"/>
                    <a:pt x="4" y="463"/>
                  </a:cubicBezTo>
                  <a:cubicBezTo>
                    <a:pt x="0" y="455"/>
                    <a:pt x="2" y="445"/>
                    <a:pt x="7" y="439"/>
                  </a:cubicBezTo>
                  <a:cubicBezTo>
                    <a:pt x="157" y="260"/>
                    <a:pt x="157" y="260"/>
                    <a:pt x="157" y="260"/>
                  </a:cubicBezTo>
                  <a:cubicBezTo>
                    <a:pt x="168" y="247"/>
                    <a:pt x="168" y="229"/>
                    <a:pt x="157" y="216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2" y="30"/>
                    <a:pt x="0" y="21"/>
                    <a:pt x="4" y="13"/>
                  </a:cubicBezTo>
                  <a:cubicBezTo>
                    <a:pt x="8" y="5"/>
                    <a:pt x="16" y="0"/>
                    <a:pt x="25" y="0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411" y="0"/>
                    <a:pt x="430" y="9"/>
                    <a:pt x="443" y="24"/>
                  </a:cubicBezTo>
                  <a:lnTo>
                    <a:pt x="604" y="2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002596" y="3206572"/>
              <a:ext cx="1545597" cy="415191"/>
            </a:xfrm>
            <a:prstGeom prst="rect">
              <a:avLst/>
            </a:prstGeom>
            <a:grpFill/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30000"/>
                </a:lnSpc>
                <a:buNone/>
              </a:pPr>
              <a:r>
                <a:rPr lang="en-US" sz="1200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rPr>
                <a:t>Production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38567" y="5122765"/>
            <a:ext cx="2146471" cy="318864"/>
            <a:chOff x="1538567" y="5122765"/>
            <a:chExt cx="2146471" cy="318864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 Placeholder 33"/>
            <p:cNvSpPr txBox="1">
              <a:spLocks/>
            </p:cNvSpPr>
            <p:nvPr/>
          </p:nvSpPr>
          <p:spPr>
            <a:xfrm>
              <a:off x="1857407" y="5122765"/>
              <a:ext cx="18276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Unit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779417" y="5116701"/>
            <a:ext cx="1966471" cy="318864"/>
            <a:chOff x="3779417" y="5116701"/>
            <a:chExt cx="1966471" cy="318864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 Placeholder 33"/>
            <p:cNvSpPr txBox="1">
              <a:spLocks/>
            </p:cNvSpPr>
            <p:nvPr/>
          </p:nvSpPr>
          <p:spPr>
            <a:xfrm>
              <a:off x="4098256" y="5116701"/>
              <a:ext cx="1647632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Functional Testing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439151" y="5116701"/>
            <a:ext cx="1975029" cy="318864"/>
            <a:chOff x="8439151" y="5116701"/>
            <a:chExt cx="1975029" cy="318864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Text Placeholder 33"/>
            <p:cNvSpPr txBox="1">
              <a:spLocks/>
            </p:cNvSpPr>
            <p:nvPr/>
          </p:nvSpPr>
          <p:spPr>
            <a:xfrm>
              <a:off x="8757991" y="5116701"/>
              <a:ext cx="1656189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Production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75544" y="5116701"/>
            <a:ext cx="1877552" cy="318864"/>
            <a:chOff x="6075544" y="5116701"/>
            <a:chExt cx="1877552" cy="318864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Text Placeholder 33"/>
            <p:cNvSpPr txBox="1">
              <a:spLocks/>
            </p:cNvSpPr>
            <p:nvPr/>
          </p:nvSpPr>
          <p:spPr>
            <a:xfrm>
              <a:off x="6394383" y="5116701"/>
              <a:ext cx="1558713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200" b="1" dirty="0">
                  <a:latin typeface="Roboto" charset="0"/>
                  <a:ea typeface="Roboto" charset="0"/>
                  <a:cs typeface="Roboto" charset="0"/>
                </a:rPr>
                <a:t>UAT</a:t>
              </a:r>
              <a:endParaRPr lang="en-AU" sz="1200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sp>
        <p:nvSpPr>
          <p:cNvPr id="44" name="Title 4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Unit Testing?</a:t>
            </a:r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7B487B45-5700-48E9-AEF2-F3155482492C}"/>
              </a:ext>
            </a:extLst>
          </p:cNvPr>
          <p:cNvSpPr>
            <a:spLocks noEditPoints="1"/>
          </p:cNvSpPr>
          <p:nvPr/>
        </p:nvSpPr>
        <p:spPr bwMode="auto">
          <a:xfrm>
            <a:off x="200922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1" name="Text Placeholder 33">
            <a:extLst>
              <a:ext uri="{FF2B5EF4-FFF2-40B4-BE49-F238E27FC236}">
                <a16:creationId xmlns:a16="http://schemas.microsoft.com/office/drawing/2014/main" id="{5B9E983D-77BB-4C7F-9304-B3AE908EA486}"/>
              </a:ext>
            </a:extLst>
          </p:cNvPr>
          <p:cNvSpPr txBox="1">
            <a:spLocks/>
          </p:cNvSpPr>
          <p:nvPr/>
        </p:nvSpPr>
        <p:spPr>
          <a:xfrm>
            <a:off x="4206648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Testers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93DEEBB1-B436-4FAC-AB38-6ECB26FE333D}"/>
              </a:ext>
            </a:extLst>
          </p:cNvPr>
          <p:cNvSpPr>
            <a:spLocks noEditPoints="1"/>
          </p:cNvSpPr>
          <p:nvPr/>
        </p:nvSpPr>
        <p:spPr bwMode="auto">
          <a:xfrm>
            <a:off x="4317482" y="1649989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127574A-0F87-4ABE-B870-9483F531698D}"/>
              </a:ext>
            </a:extLst>
          </p:cNvPr>
          <p:cNvSpPr txBox="1">
            <a:spLocks/>
          </p:cNvSpPr>
          <p:nvPr/>
        </p:nvSpPr>
        <p:spPr>
          <a:xfrm>
            <a:off x="1798862" y="1365016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Developers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2D5FEBFB-8C51-4301-8FD3-60CB50334BE7}"/>
              </a:ext>
            </a:extLst>
          </p:cNvPr>
          <p:cNvSpPr txBox="1">
            <a:spLocks/>
          </p:cNvSpPr>
          <p:nvPr/>
        </p:nvSpPr>
        <p:spPr>
          <a:xfrm>
            <a:off x="6386277" y="1360590"/>
            <a:ext cx="1827631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b="1" dirty="0">
                <a:latin typeface="Roboto" charset="0"/>
                <a:ea typeface="Roboto" charset="0"/>
                <a:cs typeface="Roboto" charset="0"/>
              </a:rPr>
              <a:t>End Users</a:t>
            </a:r>
            <a:endParaRPr lang="en-AU" sz="18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Freeform 15">
            <a:extLst>
              <a:ext uri="{FF2B5EF4-FFF2-40B4-BE49-F238E27FC236}">
                <a16:creationId xmlns:a16="http://schemas.microsoft.com/office/drawing/2014/main" id="{F43E55E9-1812-48F6-9081-030F90EBFA51}"/>
              </a:ext>
            </a:extLst>
          </p:cNvPr>
          <p:cNvSpPr>
            <a:spLocks noEditPoints="1"/>
          </p:cNvSpPr>
          <p:nvPr/>
        </p:nvSpPr>
        <p:spPr bwMode="auto">
          <a:xfrm>
            <a:off x="6700317" y="1645563"/>
            <a:ext cx="593485" cy="593485"/>
          </a:xfrm>
          <a:custGeom>
            <a:avLst/>
            <a:gdLst>
              <a:gd name="T0" fmla="*/ 1728 w 16058"/>
              <a:gd name="T1" fmla="*/ 14638 h 16058"/>
              <a:gd name="T2" fmla="*/ 3386 w 16058"/>
              <a:gd name="T3" fmla="*/ 13906 h 16058"/>
              <a:gd name="T4" fmla="*/ 6601 w 16058"/>
              <a:gd name="T5" fmla="*/ 13102 h 16058"/>
              <a:gd name="T6" fmla="*/ 7078 w 16058"/>
              <a:gd name="T7" fmla="*/ 13353 h 16058"/>
              <a:gd name="T8" fmla="*/ 7587 w 16058"/>
              <a:gd name="T9" fmla="*/ 13508 h 16058"/>
              <a:gd name="T10" fmla="*/ 8129 w 16058"/>
              <a:gd name="T11" fmla="*/ 13547 h 16058"/>
              <a:gd name="T12" fmla="*/ 8659 w 16058"/>
              <a:gd name="T13" fmla="*/ 13463 h 16058"/>
              <a:gd name="T14" fmla="*/ 9157 w 16058"/>
              <a:gd name="T15" fmla="*/ 13272 h 16058"/>
              <a:gd name="T16" fmla="*/ 11208 w 16058"/>
              <a:gd name="T17" fmla="*/ 13452 h 16058"/>
              <a:gd name="T18" fmla="*/ 13356 w 16058"/>
              <a:gd name="T19" fmla="*/ 14177 h 16058"/>
              <a:gd name="T20" fmla="*/ 14695 w 16058"/>
              <a:gd name="T21" fmla="*/ 14838 h 16058"/>
              <a:gd name="T22" fmla="*/ 9777 w 16058"/>
              <a:gd name="T23" fmla="*/ 12192 h 16058"/>
              <a:gd name="T24" fmla="*/ 8416 w 16058"/>
              <a:gd name="T25" fmla="*/ 12945 h 16058"/>
              <a:gd name="T26" fmla="*/ 7006 w 16058"/>
              <a:gd name="T27" fmla="*/ 12723 h 16058"/>
              <a:gd name="T28" fmla="*/ 5634 w 16058"/>
              <a:gd name="T29" fmla="*/ 11403 h 16058"/>
              <a:gd name="T30" fmla="*/ 4552 w 16058"/>
              <a:gd name="T31" fmla="*/ 9346 h 16058"/>
              <a:gd name="T32" fmla="*/ 4053 w 16058"/>
              <a:gd name="T33" fmla="*/ 7080 h 16058"/>
              <a:gd name="T34" fmla="*/ 4198 w 16058"/>
              <a:gd name="T35" fmla="*/ 4790 h 16058"/>
              <a:gd name="T36" fmla="*/ 5024 w 16058"/>
              <a:gd name="T37" fmla="*/ 2717 h 16058"/>
              <a:gd name="T38" fmla="*/ 6605 w 16058"/>
              <a:gd name="T39" fmla="*/ 1301 h 16058"/>
              <a:gd name="T40" fmla="*/ 8884 w 16058"/>
              <a:gd name="T41" fmla="*/ 1104 h 16058"/>
              <a:gd name="T42" fmla="*/ 10680 w 16058"/>
              <a:gd name="T43" fmla="*/ 2241 h 16058"/>
              <a:gd name="T44" fmla="*/ 11706 w 16058"/>
              <a:gd name="T45" fmla="*/ 4191 h 16058"/>
              <a:gd name="T46" fmla="*/ 12030 w 16058"/>
              <a:gd name="T47" fmla="*/ 6447 h 16058"/>
              <a:gd name="T48" fmla="*/ 11702 w 16058"/>
              <a:gd name="T49" fmla="*/ 8742 h 16058"/>
              <a:gd name="T50" fmla="*/ 10773 w 16058"/>
              <a:gd name="T51" fmla="*/ 10872 h 16058"/>
              <a:gd name="T52" fmla="*/ 15305 w 16058"/>
              <a:gd name="T53" fmla="*/ 14031 h 16058"/>
              <a:gd name="T54" fmla="*/ 13948 w 16058"/>
              <a:gd name="T55" fmla="*/ 13341 h 16058"/>
              <a:gd name="T56" fmla="*/ 11699 w 16058"/>
              <a:gd name="T57" fmla="*/ 12544 h 16058"/>
              <a:gd name="T58" fmla="*/ 11640 w 16058"/>
              <a:gd name="T59" fmla="*/ 11349 h 16058"/>
              <a:gd name="T60" fmla="*/ 12357 w 16058"/>
              <a:gd name="T61" fmla="*/ 9858 h 16058"/>
              <a:gd name="T62" fmla="*/ 12814 w 16058"/>
              <a:gd name="T63" fmla="*/ 8482 h 16058"/>
              <a:gd name="T64" fmla="*/ 13046 w 16058"/>
              <a:gd name="T65" fmla="*/ 6642 h 16058"/>
              <a:gd name="T66" fmla="*/ 12760 w 16058"/>
              <a:gd name="T67" fmla="*/ 4210 h 16058"/>
              <a:gd name="T68" fmla="*/ 11731 w 16058"/>
              <a:gd name="T69" fmla="*/ 1892 h 16058"/>
              <a:gd name="T70" fmla="*/ 10669 w 16058"/>
              <a:gd name="T71" fmla="*/ 817 h 16058"/>
              <a:gd name="T72" fmla="*/ 9443 w 16058"/>
              <a:gd name="T73" fmla="*/ 207 h 16058"/>
              <a:gd name="T74" fmla="*/ 8029 w 16058"/>
              <a:gd name="T75" fmla="*/ 0 h 16058"/>
              <a:gd name="T76" fmla="*/ 6615 w 16058"/>
              <a:gd name="T77" fmla="*/ 207 h 16058"/>
              <a:gd name="T78" fmla="*/ 5389 w 16058"/>
              <a:gd name="T79" fmla="*/ 817 h 16058"/>
              <a:gd name="T80" fmla="*/ 4327 w 16058"/>
              <a:gd name="T81" fmla="*/ 1892 h 16058"/>
              <a:gd name="T82" fmla="*/ 3298 w 16058"/>
              <a:gd name="T83" fmla="*/ 4210 h 16058"/>
              <a:gd name="T84" fmla="*/ 3013 w 16058"/>
              <a:gd name="T85" fmla="*/ 6642 h 16058"/>
              <a:gd name="T86" fmla="*/ 3244 w 16058"/>
              <a:gd name="T87" fmla="*/ 8482 h 16058"/>
              <a:gd name="T88" fmla="*/ 3702 w 16058"/>
              <a:gd name="T89" fmla="*/ 9858 h 16058"/>
              <a:gd name="T90" fmla="*/ 4418 w 16058"/>
              <a:gd name="T91" fmla="*/ 11349 h 16058"/>
              <a:gd name="T92" fmla="*/ 4359 w 16058"/>
              <a:gd name="T93" fmla="*/ 12544 h 16058"/>
              <a:gd name="T94" fmla="*/ 2110 w 16058"/>
              <a:gd name="T95" fmla="*/ 13341 h 16058"/>
              <a:gd name="T96" fmla="*/ 753 w 16058"/>
              <a:gd name="T97" fmla="*/ 14031 h 16058"/>
              <a:gd name="T98" fmla="*/ 262 w 16058"/>
              <a:gd name="T99" fmla="*/ 14378 h 16058"/>
              <a:gd name="T100" fmla="*/ 46 w 16058"/>
              <a:gd name="T101" fmla="*/ 14753 h 16058"/>
              <a:gd name="T102" fmla="*/ 9 w 16058"/>
              <a:gd name="T103" fmla="*/ 15185 h 16058"/>
              <a:gd name="T104" fmla="*/ 163 w 16058"/>
              <a:gd name="T105" fmla="*/ 15602 h 16058"/>
              <a:gd name="T106" fmla="*/ 471 w 16058"/>
              <a:gd name="T107" fmla="*/ 15904 h 16058"/>
              <a:gd name="T108" fmla="*/ 881 w 16058"/>
              <a:gd name="T109" fmla="*/ 16050 h 16058"/>
              <a:gd name="T110" fmla="*/ 15334 w 16058"/>
              <a:gd name="T111" fmla="*/ 16018 h 16058"/>
              <a:gd name="T112" fmla="*/ 15714 w 16058"/>
              <a:gd name="T113" fmla="*/ 15811 h 16058"/>
              <a:gd name="T114" fmla="*/ 15972 w 16058"/>
              <a:gd name="T115" fmla="*/ 15461 h 16058"/>
              <a:gd name="T116" fmla="*/ 16057 w 16058"/>
              <a:gd name="T117" fmla="*/ 15025 h 16058"/>
              <a:gd name="T118" fmla="*/ 15953 w 16058"/>
              <a:gd name="T119" fmla="*/ 14607 h 16058"/>
              <a:gd name="T120" fmla="*/ 15678 w 16058"/>
              <a:gd name="T121" fmla="*/ 14267 h 16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058" h="16058">
                <a:moveTo>
                  <a:pt x="1004" y="15054"/>
                </a:moveTo>
                <a:lnTo>
                  <a:pt x="1036" y="15033"/>
                </a:lnTo>
                <a:lnTo>
                  <a:pt x="1105" y="14990"/>
                </a:lnTo>
                <a:lnTo>
                  <a:pt x="1153" y="14961"/>
                </a:lnTo>
                <a:lnTo>
                  <a:pt x="1209" y="14927"/>
                </a:lnTo>
                <a:lnTo>
                  <a:pt x="1276" y="14888"/>
                </a:lnTo>
                <a:lnTo>
                  <a:pt x="1349" y="14845"/>
                </a:lnTo>
                <a:lnTo>
                  <a:pt x="1431" y="14798"/>
                </a:lnTo>
                <a:lnTo>
                  <a:pt x="1522" y="14748"/>
                </a:lnTo>
                <a:lnTo>
                  <a:pt x="1621" y="14694"/>
                </a:lnTo>
                <a:lnTo>
                  <a:pt x="1728" y="14638"/>
                </a:lnTo>
                <a:lnTo>
                  <a:pt x="1843" y="14579"/>
                </a:lnTo>
                <a:lnTo>
                  <a:pt x="1965" y="14517"/>
                </a:lnTo>
                <a:lnTo>
                  <a:pt x="2095" y="14453"/>
                </a:lnTo>
                <a:lnTo>
                  <a:pt x="2232" y="14388"/>
                </a:lnTo>
                <a:lnTo>
                  <a:pt x="2377" y="14322"/>
                </a:lnTo>
                <a:lnTo>
                  <a:pt x="2528" y="14253"/>
                </a:lnTo>
                <a:lnTo>
                  <a:pt x="2687" y="14184"/>
                </a:lnTo>
                <a:lnTo>
                  <a:pt x="2851" y="14115"/>
                </a:lnTo>
                <a:lnTo>
                  <a:pt x="3023" y="14045"/>
                </a:lnTo>
                <a:lnTo>
                  <a:pt x="3202" y="13975"/>
                </a:lnTo>
                <a:lnTo>
                  <a:pt x="3386" y="13906"/>
                </a:lnTo>
                <a:lnTo>
                  <a:pt x="3578" y="13837"/>
                </a:lnTo>
                <a:lnTo>
                  <a:pt x="3775" y="13769"/>
                </a:lnTo>
                <a:lnTo>
                  <a:pt x="3977" y="13702"/>
                </a:lnTo>
                <a:lnTo>
                  <a:pt x="4186" y="13637"/>
                </a:lnTo>
                <a:lnTo>
                  <a:pt x="4401" y="13574"/>
                </a:lnTo>
                <a:lnTo>
                  <a:pt x="4621" y="13513"/>
                </a:lnTo>
                <a:lnTo>
                  <a:pt x="4847" y="13453"/>
                </a:lnTo>
                <a:lnTo>
                  <a:pt x="5076" y="13397"/>
                </a:lnTo>
                <a:lnTo>
                  <a:pt x="5312" y="13345"/>
                </a:lnTo>
                <a:lnTo>
                  <a:pt x="6559" y="13075"/>
                </a:lnTo>
                <a:lnTo>
                  <a:pt x="6601" y="13102"/>
                </a:lnTo>
                <a:lnTo>
                  <a:pt x="6643" y="13128"/>
                </a:lnTo>
                <a:lnTo>
                  <a:pt x="6685" y="13154"/>
                </a:lnTo>
                <a:lnTo>
                  <a:pt x="6727" y="13179"/>
                </a:lnTo>
                <a:lnTo>
                  <a:pt x="6770" y="13204"/>
                </a:lnTo>
                <a:lnTo>
                  <a:pt x="6814" y="13228"/>
                </a:lnTo>
                <a:lnTo>
                  <a:pt x="6857" y="13250"/>
                </a:lnTo>
                <a:lnTo>
                  <a:pt x="6901" y="13272"/>
                </a:lnTo>
                <a:lnTo>
                  <a:pt x="6944" y="13294"/>
                </a:lnTo>
                <a:lnTo>
                  <a:pt x="6988" y="13314"/>
                </a:lnTo>
                <a:lnTo>
                  <a:pt x="7033" y="13334"/>
                </a:lnTo>
                <a:lnTo>
                  <a:pt x="7078" y="13353"/>
                </a:lnTo>
                <a:lnTo>
                  <a:pt x="7123" y="13371"/>
                </a:lnTo>
                <a:lnTo>
                  <a:pt x="7168" y="13389"/>
                </a:lnTo>
                <a:lnTo>
                  <a:pt x="7213" y="13405"/>
                </a:lnTo>
                <a:lnTo>
                  <a:pt x="7259" y="13421"/>
                </a:lnTo>
                <a:lnTo>
                  <a:pt x="7305" y="13436"/>
                </a:lnTo>
                <a:lnTo>
                  <a:pt x="7352" y="13450"/>
                </a:lnTo>
                <a:lnTo>
                  <a:pt x="7399" y="13463"/>
                </a:lnTo>
                <a:lnTo>
                  <a:pt x="7445" y="13476"/>
                </a:lnTo>
                <a:lnTo>
                  <a:pt x="7492" y="13488"/>
                </a:lnTo>
                <a:lnTo>
                  <a:pt x="7539" y="13498"/>
                </a:lnTo>
                <a:lnTo>
                  <a:pt x="7587" y="13508"/>
                </a:lnTo>
                <a:lnTo>
                  <a:pt x="7636" y="13516"/>
                </a:lnTo>
                <a:lnTo>
                  <a:pt x="7684" y="13524"/>
                </a:lnTo>
                <a:lnTo>
                  <a:pt x="7732" y="13531"/>
                </a:lnTo>
                <a:lnTo>
                  <a:pt x="7781" y="13536"/>
                </a:lnTo>
                <a:lnTo>
                  <a:pt x="7830" y="13541"/>
                </a:lnTo>
                <a:lnTo>
                  <a:pt x="7879" y="13544"/>
                </a:lnTo>
                <a:lnTo>
                  <a:pt x="7929" y="13547"/>
                </a:lnTo>
                <a:lnTo>
                  <a:pt x="7979" y="13549"/>
                </a:lnTo>
                <a:lnTo>
                  <a:pt x="8029" y="13549"/>
                </a:lnTo>
                <a:lnTo>
                  <a:pt x="8079" y="13549"/>
                </a:lnTo>
                <a:lnTo>
                  <a:pt x="8129" y="13547"/>
                </a:lnTo>
                <a:lnTo>
                  <a:pt x="8179" y="13544"/>
                </a:lnTo>
                <a:lnTo>
                  <a:pt x="8228" y="13541"/>
                </a:lnTo>
                <a:lnTo>
                  <a:pt x="8277" y="13536"/>
                </a:lnTo>
                <a:lnTo>
                  <a:pt x="8326" y="13531"/>
                </a:lnTo>
                <a:lnTo>
                  <a:pt x="8374" y="13524"/>
                </a:lnTo>
                <a:lnTo>
                  <a:pt x="8422" y="13516"/>
                </a:lnTo>
                <a:lnTo>
                  <a:pt x="8471" y="13508"/>
                </a:lnTo>
                <a:lnTo>
                  <a:pt x="8519" y="13498"/>
                </a:lnTo>
                <a:lnTo>
                  <a:pt x="8566" y="13488"/>
                </a:lnTo>
                <a:lnTo>
                  <a:pt x="8613" y="13476"/>
                </a:lnTo>
                <a:lnTo>
                  <a:pt x="8659" y="13463"/>
                </a:lnTo>
                <a:lnTo>
                  <a:pt x="8706" y="13450"/>
                </a:lnTo>
                <a:lnTo>
                  <a:pt x="8753" y="13436"/>
                </a:lnTo>
                <a:lnTo>
                  <a:pt x="8799" y="13421"/>
                </a:lnTo>
                <a:lnTo>
                  <a:pt x="8845" y="13405"/>
                </a:lnTo>
                <a:lnTo>
                  <a:pt x="8890" y="13389"/>
                </a:lnTo>
                <a:lnTo>
                  <a:pt x="8935" y="13371"/>
                </a:lnTo>
                <a:lnTo>
                  <a:pt x="8980" y="13353"/>
                </a:lnTo>
                <a:lnTo>
                  <a:pt x="9025" y="13334"/>
                </a:lnTo>
                <a:lnTo>
                  <a:pt x="9070" y="13314"/>
                </a:lnTo>
                <a:lnTo>
                  <a:pt x="9114" y="13294"/>
                </a:lnTo>
                <a:lnTo>
                  <a:pt x="9157" y="13272"/>
                </a:lnTo>
                <a:lnTo>
                  <a:pt x="9201" y="13250"/>
                </a:lnTo>
                <a:lnTo>
                  <a:pt x="9244" y="13228"/>
                </a:lnTo>
                <a:lnTo>
                  <a:pt x="9288" y="13204"/>
                </a:lnTo>
                <a:lnTo>
                  <a:pt x="9331" y="13179"/>
                </a:lnTo>
                <a:lnTo>
                  <a:pt x="9373" y="13154"/>
                </a:lnTo>
                <a:lnTo>
                  <a:pt x="9415" y="13128"/>
                </a:lnTo>
                <a:lnTo>
                  <a:pt x="9457" y="13102"/>
                </a:lnTo>
                <a:lnTo>
                  <a:pt x="9499" y="13075"/>
                </a:lnTo>
                <a:lnTo>
                  <a:pt x="10746" y="13345"/>
                </a:lnTo>
                <a:lnTo>
                  <a:pt x="10980" y="13397"/>
                </a:lnTo>
                <a:lnTo>
                  <a:pt x="11208" y="13452"/>
                </a:lnTo>
                <a:lnTo>
                  <a:pt x="11432" y="13511"/>
                </a:lnTo>
                <a:lnTo>
                  <a:pt x="11650" y="13572"/>
                </a:lnTo>
                <a:lnTo>
                  <a:pt x="11863" y="13635"/>
                </a:lnTo>
                <a:lnTo>
                  <a:pt x="12071" y="13699"/>
                </a:lnTo>
                <a:lnTo>
                  <a:pt x="12272" y="13766"/>
                </a:lnTo>
                <a:lnTo>
                  <a:pt x="12468" y="13833"/>
                </a:lnTo>
                <a:lnTo>
                  <a:pt x="12659" y="13901"/>
                </a:lnTo>
                <a:lnTo>
                  <a:pt x="12842" y="13969"/>
                </a:lnTo>
                <a:lnTo>
                  <a:pt x="13020" y="14039"/>
                </a:lnTo>
                <a:lnTo>
                  <a:pt x="13191" y="14108"/>
                </a:lnTo>
                <a:lnTo>
                  <a:pt x="13356" y="14177"/>
                </a:lnTo>
                <a:lnTo>
                  <a:pt x="13514" y="14246"/>
                </a:lnTo>
                <a:lnTo>
                  <a:pt x="13665" y="14314"/>
                </a:lnTo>
                <a:lnTo>
                  <a:pt x="13809" y="14380"/>
                </a:lnTo>
                <a:lnTo>
                  <a:pt x="13946" y="14445"/>
                </a:lnTo>
                <a:lnTo>
                  <a:pt x="14076" y="14508"/>
                </a:lnTo>
                <a:lnTo>
                  <a:pt x="14198" y="14571"/>
                </a:lnTo>
                <a:lnTo>
                  <a:pt x="14314" y="14630"/>
                </a:lnTo>
                <a:lnTo>
                  <a:pt x="14421" y="14686"/>
                </a:lnTo>
                <a:lnTo>
                  <a:pt x="14520" y="14739"/>
                </a:lnTo>
                <a:lnTo>
                  <a:pt x="14612" y="14790"/>
                </a:lnTo>
                <a:lnTo>
                  <a:pt x="14695" y="14838"/>
                </a:lnTo>
                <a:lnTo>
                  <a:pt x="14770" y="14881"/>
                </a:lnTo>
                <a:lnTo>
                  <a:pt x="14838" y="14920"/>
                </a:lnTo>
                <a:lnTo>
                  <a:pt x="14896" y="14955"/>
                </a:lnTo>
                <a:lnTo>
                  <a:pt x="14945" y="14985"/>
                </a:lnTo>
                <a:lnTo>
                  <a:pt x="15018" y="15031"/>
                </a:lnTo>
                <a:lnTo>
                  <a:pt x="15054" y="15054"/>
                </a:lnTo>
                <a:lnTo>
                  <a:pt x="1004" y="15054"/>
                </a:lnTo>
                <a:close/>
                <a:moveTo>
                  <a:pt x="10170" y="11741"/>
                </a:moveTo>
                <a:lnTo>
                  <a:pt x="10005" y="11950"/>
                </a:lnTo>
                <a:lnTo>
                  <a:pt x="9893" y="12074"/>
                </a:lnTo>
                <a:lnTo>
                  <a:pt x="9777" y="12192"/>
                </a:lnTo>
                <a:lnTo>
                  <a:pt x="9660" y="12300"/>
                </a:lnTo>
                <a:lnTo>
                  <a:pt x="9541" y="12401"/>
                </a:lnTo>
                <a:lnTo>
                  <a:pt x="9421" y="12494"/>
                </a:lnTo>
                <a:lnTo>
                  <a:pt x="9300" y="12578"/>
                </a:lnTo>
                <a:lnTo>
                  <a:pt x="9176" y="12654"/>
                </a:lnTo>
                <a:lnTo>
                  <a:pt x="9052" y="12723"/>
                </a:lnTo>
                <a:lnTo>
                  <a:pt x="8926" y="12784"/>
                </a:lnTo>
                <a:lnTo>
                  <a:pt x="8800" y="12836"/>
                </a:lnTo>
                <a:lnTo>
                  <a:pt x="8672" y="12880"/>
                </a:lnTo>
                <a:lnTo>
                  <a:pt x="8545" y="12916"/>
                </a:lnTo>
                <a:lnTo>
                  <a:pt x="8416" y="12945"/>
                </a:lnTo>
                <a:lnTo>
                  <a:pt x="8287" y="12965"/>
                </a:lnTo>
                <a:lnTo>
                  <a:pt x="8158" y="12977"/>
                </a:lnTo>
                <a:lnTo>
                  <a:pt x="8029" y="12981"/>
                </a:lnTo>
                <a:lnTo>
                  <a:pt x="7900" y="12977"/>
                </a:lnTo>
                <a:lnTo>
                  <a:pt x="7771" y="12965"/>
                </a:lnTo>
                <a:lnTo>
                  <a:pt x="7642" y="12945"/>
                </a:lnTo>
                <a:lnTo>
                  <a:pt x="7513" y="12916"/>
                </a:lnTo>
                <a:lnTo>
                  <a:pt x="7386" y="12880"/>
                </a:lnTo>
                <a:lnTo>
                  <a:pt x="7258" y="12836"/>
                </a:lnTo>
                <a:lnTo>
                  <a:pt x="7132" y="12784"/>
                </a:lnTo>
                <a:lnTo>
                  <a:pt x="7006" y="12723"/>
                </a:lnTo>
                <a:lnTo>
                  <a:pt x="6882" y="12654"/>
                </a:lnTo>
                <a:lnTo>
                  <a:pt x="6758" y="12578"/>
                </a:lnTo>
                <a:lnTo>
                  <a:pt x="6637" y="12494"/>
                </a:lnTo>
                <a:lnTo>
                  <a:pt x="6517" y="12401"/>
                </a:lnTo>
                <a:lnTo>
                  <a:pt x="6398" y="12300"/>
                </a:lnTo>
                <a:lnTo>
                  <a:pt x="6281" y="12192"/>
                </a:lnTo>
                <a:lnTo>
                  <a:pt x="6165" y="12074"/>
                </a:lnTo>
                <a:lnTo>
                  <a:pt x="6053" y="11950"/>
                </a:lnTo>
                <a:lnTo>
                  <a:pt x="5888" y="11741"/>
                </a:lnTo>
                <a:lnTo>
                  <a:pt x="5759" y="11574"/>
                </a:lnTo>
                <a:lnTo>
                  <a:pt x="5634" y="11403"/>
                </a:lnTo>
                <a:lnTo>
                  <a:pt x="5514" y="11229"/>
                </a:lnTo>
                <a:lnTo>
                  <a:pt x="5397" y="11052"/>
                </a:lnTo>
                <a:lnTo>
                  <a:pt x="5285" y="10872"/>
                </a:lnTo>
                <a:lnTo>
                  <a:pt x="5178" y="10689"/>
                </a:lnTo>
                <a:lnTo>
                  <a:pt x="5074" y="10505"/>
                </a:lnTo>
                <a:lnTo>
                  <a:pt x="4976" y="10317"/>
                </a:lnTo>
                <a:lnTo>
                  <a:pt x="4883" y="10127"/>
                </a:lnTo>
                <a:lnTo>
                  <a:pt x="4792" y="9935"/>
                </a:lnTo>
                <a:lnTo>
                  <a:pt x="4708" y="9741"/>
                </a:lnTo>
                <a:lnTo>
                  <a:pt x="4628" y="9544"/>
                </a:lnTo>
                <a:lnTo>
                  <a:pt x="4552" y="9346"/>
                </a:lnTo>
                <a:lnTo>
                  <a:pt x="4482" y="9146"/>
                </a:lnTo>
                <a:lnTo>
                  <a:pt x="4416" y="8945"/>
                </a:lnTo>
                <a:lnTo>
                  <a:pt x="4356" y="8742"/>
                </a:lnTo>
                <a:lnTo>
                  <a:pt x="4300" y="8537"/>
                </a:lnTo>
                <a:lnTo>
                  <a:pt x="4249" y="8332"/>
                </a:lnTo>
                <a:lnTo>
                  <a:pt x="4203" y="8125"/>
                </a:lnTo>
                <a:lnTo>
                  <a:pt x="4163" y="7917"/>
                </a:lnTo>
                <a:lnTo>
                  <a:pt x="4128" y="7709"/>
                </a:lnTo>
                <a:lnTo>
                  <a:pt x="4098" y="7500"/>
                </a:lnTo>
                <a:lnTo>
                  <a:pt x="4073" y="7290"/>
                </a:lnTo>
                <a:lnTo>
                  <a:pt x="4053" y="7080"/>
                </a:lnTo>
                <a:lnTo>
                  <a:pt x="4039" y="6869"/>
                </a:lnTo>
                <a:lnTo>
                  <a:pt x="4031" y="6657"/>
                </a:lnTo>
                <a:lnTo>
                  <a:pt x="4028" y="6447"/>
                </a:lnTo>
                <a:lnTo>
                  <a:pt x="4030" y="6236"/>
                </a:lnTo>
                <a:lnTo>
                  <a:pt x="4038" y="6025"/>
                </a:lnTo>
                <a:lnTo>
                  <a:pt x="4051" y="5814"/>
                </a:lnTo>
                <a:lnTo>
                  <a:pt x="4071" y="5604"/>
                </a:lnTo>
                <a:lnTo>
                  <a:pt x="4096" y="5394"/>
                </a:lnTo>
                <a:lnTo>
                  <a:pt x="4124" y="5192"/>
                </a:lnTo>
                <a:lnTo>
                  <a:pt x="4158" y="4991"/>
                </a:lnTo>
                <a:lnTo>
                  <a:pt x="4198" y="4790"/>
                </a:lnTo>
                <a:lnTo>
                  <a:pt x="4243" y="4589"/>
                </a:lnTo>
                <a:lnTo>
                  <a:pt x="4295" y="4389"/>
                </a:lnTo>
                <a:lnTo>
                  <a:pt x="4352" y="4191"/>
                </a:lnTo>
                <a:lnTo>
                  <a:pt x="4415" y="3996"/>
                </a:lnTo>
                <a:lnTo>
                  <a:pt x="4484" y="3802"/>
                </a:lnTo>
                <a:lnTo>
                  <a:pt x="4558" y="3611"/>
                </a:lnTo>
                <a:lnTo>
                  <a:pt x="4640" y="3425"/>
                </a:lnTo>
                <a:lnTo>
                  <a:pt x="4727" y="3241"/>
                </a:lnTo>
                <a:lnTo>
                  <a:pt x="4820" y="3061"/>
                </a:lnTo>
                <a:lnTo>
                  <a:pt x="4919" y="2887"/>
                </a:lnTo>
                <a:lnTo>
                  <a:pt x="5024" y="2717"/>
                </a:lnTo>
                <a:lnTo>
                  <a:pt x="5137" y="2552"/>
                </a:lnTo>
                <a:lnTo>
                  <a:pt x="5254" y="2394"/>
                </a:lnTo>
                <a:lnTo>
                  <a:pt x="5378" y="2241"/>
                </a:lnTo>
                <a:lnTo>
                  <a:pt x="5509" y="2096"/>
                </a:lnTo>
                <a:lnTo>
                  <a:pt x="5645" y="1957"/>
                </a:lnTo>
                <a:lnTo>
                  <a:pt x="5789" y="1827"/>
                </a:lnTo>
                <a:lnTo>
                  <a:pt x="5939" y="1703"/>
                </a:lnTo>
                <a:lnTo>
                  <a:pt x="6095" y="1590"/>
                </a:lnTo>
                <a:lnTo>
                  <a:pt x="6259" y="1483"/>
                </a:lnTo>
                <a:lnTo>
                  <a:pt x="6428" y="1387"/>
                </a:lnTo>
                <a:lnTo>
                  <a:pt x="6605" y="1301"/>
                </a:lnTo>
                <a:lnTo>
                  <a:pt x="6788" y="1224"/>
                </a:lnTo>
                <a:lnTo>
                  <a:pt x="6977" y="1159"/>
                </a:lnTo>
                <a:lnTo>
                  <a:pt x="7174" y="1104"/>
                </a:lnTo>
                <a:lnTo>
                  <a:pt x="7378" y="1061"/>
                </a:lnTo>
                <a:lnTo>
                  <a:pt x="7587" y="1029"/>
                </a:lnTo>
                <a:lnTo>
                  <a:pt x="7805" y="1010"/>
                </a:lnTo>
                <a:lnTo>
                  <a:pt x="8029" y="1004"/>
                </a:lnTo>
                <a:lnTo>
                  <a:pt x="8253" y="1010"/>
                </a:lnTo>
                <a:lnTo>
                  <a:pt x="8471" y="1029"/>
                </a:lnTo>
                <a:lnTo>
                  <a:pt x="8681" y="1061"/>
                </a:lnTo>
                <a:lnTo>
                  <a:pt x="8884" y="1104"/>
                </a:lnTo>
                <a:lnTo>
                  <a:pt x="9081" y="1159"/>
                </a:lnTo>
                <a:lnTo>
                  <a:pt x="9270" y="1224"/>
                </a:lnTo>
                <a:lnTo>
                  <a:pt x="9453" y="1301"/>
                </a:lnTo>
                <a:lnTo>
                  <a:pt x="9630" y="1387"/>
                </a:lnTo>
                <a:lnTo>
                  <a:pt x="9799" y="1483"/>
                </a:lnTo>
                <a:lnTo>
                  <a:pt x="9963" y="1590"/>
                </a:lnTo>
                <a:lnTo>
                  <a:pt x="10119" y="1703"/>
                </a:lnTo>
                <a:lnTo>
                  <a:pt x="10269" y="1827"/>
                </a:lnTo>
                <a:lnTo>
                  <a:pt x="10413" y="1957"/>
                </a:lnTo>
                <a:lnTo>
                  <a:pt x="10549" y="2096"/>
                </a:lnTo>
                <a:lnTo>
                  <a:pt x="10680" y="2241"/>
                </a:lnTo>
                <a:lnTo>
                  <a:pt x="10804" y="2394"/>
                </a:lnTo>
                <a:lnTo>
                  <a:pt x="10921" y="2552"/>
                </a:lnTo>
                <a:lnTo>
                  <a:pt x="11034" y="2717"/>
                </a:lnTo>
                <a:lnTo>
                  <a:pt x="11139" y="2887"/>
                </a:lnTo>
                <a:lnTo>
                  <a:pt x="11238" y="3061"/>
                </a:lnTo>
                <a:lnTo>
                  <a:pt x="11331" y="3241"/>
                </a:lnTo>
                <a:lnTo>
                  <a:pt x="11418" y="3425"/>
                </a:lnTo>
                <a:lnTo>
                  <a:pt x="11500" y="3611"/>
                </a:lnTo>
                <a:lnTo>
                  <a:pt x="11574" y="3802"/>
                </a:lnTo>
                <a:lnTo>
                  <a:pt x="11643" y="3996"/>
                </a:lnTo>
                <a:lnTo>
                  <a:pt x="11706" y="4191"/>
                </a:lnTo>
                <a:lnTo>
                  <a:pt x="11763" y="4389"/>
                </a:lnTo>
                <a:lnTo>
                  <a:pt x="11815" y="4589"/>
                </a:lnTo>
                <a:lnTo>
                  <a:pt x="11860" y="4790"/>
                </a:lnTo>
                <a:lnTo>
                  <a:pt x="11900" y="4991"/>
                </a:lnTo>
                <a:lnTo>
                  <a:pt x="11934" y="5192"/>
                </a:lnTo>
                <a:lnTo>
                  <a:pt x="11962" y="5394"/>
                </a:lnTo>
                <a:lnTo>
                  <a:pt x="11987" y="5604"/>
                </a:lnTo>
                <a:lnTo>
                  <a:pt x="12006" y="5814"/>
                </a:lnTo>
                <a:lnTo>
                  <a:pt x="12020" y="6025"/>
                </a:lnTo>
                <a:lnTo>
                  <a:pt x="12028" y="6236"/>
                </a:lnTo>
                <a:lnTo>
                  <a:pt x="12030" y="6447"/>
                </a:lnTo>
                <a:lnTo>
                  <a:pt x="12027" y="6658"/>
                </a:lnTo>
                <a:lnTo>
                  <a:pt x="12018" y="6869"/>
                </a:lnTo>
                <a:lnTo>
                  <a:pt x="12004" y="7080"/>
                </a:lnTo>
                <a:lnTo>
                  <a:pt x="11985" y="7290"/>
                </a:lnTo>
                <a:lnTo>
                  <a:pt x="11960" y="7500"/>
                </a:lnTo>
                <a:lnTo>
                  <a:pt x="11930" y="7709"/>
                </a:lnTo>
                <a:lnTo>
                  <a:pt x="11895" y="7918"/>
                </a:lnTo>
                <a:lnTo>
                  <a:pt x="11854" y="8126"/>
                </a:lnTo>
                <a:lnTo>
                  <a:pt x="11809" y="8332"/>
                </a:lnTo>
                <a:lnTo>
                  <a:pt x="11757" y="8537"/>
                </a:lnTo>
                <a:lnTo>
                  <a:pt x="11702" y="8742"/>
                </a:lnTo>
                <a:lnTo>
                  <a:pt x="11642" y="8945"/>
                </a:lnTo>
                <a:lnTo>
                  <a:pt x="11576" y="9147"/>
                </a:lnTo>
                <a:lnTo>
                  <a:pt x="11506" y="9346"/>
                </a:lnTo>
                <a:lnTo>
                  <a:pt x="11430" y="9544"/>
                </a:lnTo>
                <a:lnTo>
                  <a:pt x="11350" y="9741"/>
                </a:lnTo>
                <a:lnTo>
                  <a:pt x="11266" y="9935"/>
                </a:lnTo>
                <a:lnTo>
                  <a:pt x="11176" y="10127"/>
                </a:lnTo>
                <a:lnTo>
                  <a:pt x="11082" y="10317"/>
                </a:lnTo>
                <a:lnTo>
                  <a:pt x="10984" y="10505"/>
                </a:lnTo>
                <a:lnTo>
                  <a:pt x="10880" y="10689"/>
                </a:lnTo>
                <a:lnTo>
                  <a:pt x="10773" y="10872"/>
                </a:lnTo>
                <a:lnTo>
                  <a:pt x="10661" y="11052"/>
                </a:lnTo>
                <a:lnTo>
                  <a:pt x="10545" y="11228"/>
                </a:lnTo>
                <a:lnTo>
                  <a:pt x="10424" y="11403"/>
                </a:lnTo>
                <a:lnTo>
                  <a:pt x="10299" y="11574"/>
                </a:lnTo>
                <a:lnTo>
                  <a:pt x="10170" y="11741"/>
                </a:lnTo>
                <a:close/>
                <a:moveTo>
                  <a:pt x="15610" y="14219"/>
                </a:moveTo>
                <a:lnTo>
                  <a:pt x="15572" y="14194"/>
                </a:lnTo>
                <a:lnTo>
                  <a:pt x="15494" y="14145"/>
                </a:lnTo>
                <a:lnTo>
                  <a:pt x="15440" y="14112"/>
                </a:lnTo>
                <a:lnTo>
                  <a:pt x="15378" y="14074"/>
                </a:lnTo>
                <a:lnTo>
                  <a:pt x="15305" y="14031"/>
                </a:lnTo>
                <a:lnTo>
                  <a:pt x="15224" y="13984"/>
                </a:lnTo>
                <a:lnTo>
                  <a:pt x="15135" y="13933"/>
                </a:lnTo>
                <a:lnTo>
                  <a:pt x="15035" y="13878"/>
                </a:lnTo>
                <a:lnTo>
                  <a:pt x="14928" y="13820"/>
                </a:lnTo>
                <a:lnTo>
                  <a:pt x="14813" y="13758"/>
                </a:lnTo>
                <a:lnTo>
                  <a:pt x="14688" y="13693"/>
                </a:lnTo>
                <a:lnTo>
                  <a:pt x="14556" y="13627"/>
                </a:lnTo>
                <a:lnTo>
                  <a:pt x="14416" y="13558"/>
                </a:lnTo>
                <a:lnTo>
                  <a:pt x="14268" y="13488"/>
                </a:lnTo>
                <a:lnTo>
                  <a:pt x="14112" y="13415"/>
                </a:lnTo>
                <a:lnTo>
                  <a:pt x="13948" y="13341"/>
                </a:lnTo>
                <a:lnTo>
                  <a:pt x="13778" y="13267"/>
                </a:lnTo>
                <a:lnTo>
                  <a:pt x="13600" y="13191"/>
                </a:lnTo>
                <a:lnTo>
                  <a:pt x="13415" y="13116"/>
                </a:lnTo>
                <a:lnTo>
                  <a:pt x="13223" y="13041"/>
                </a:lnTo>
                <a:lnTo>
                  <a:pt x="13025" y="12967"/>
                </a:lnTo>
                <a:lnTo>
                  <a:pt x="12819" y="12892"/>
                </a:lnTo>
                <a:lnTo>
                  <a:pt x="12608" y="12819"/>
                </a:lnTo>
                <a:lnTo>
                  <a:pt x="12390" y="12748"/>
                </a:lnTo>
                <a:lnTo>
                  <a:pt x="12166" y="12678"/>
                </a:lnTo>
                <a:lnTo>
                  <a:pt x="11935" y="12609"/>
                </a:lnTo>
                <a:lnTo>
                  <a:pt x="11699" y="12544"/>
                </a:lnTo>
                <a:lnTo>
                  <a:pt x="11457" y="12481"/>
                </a:lnTo>
                <a:lnTo>
                  <a:pt x="11210" y="12421"/>
                </a:lnTo>
                <a:lnTo>
                  <a:pt x="10958" y="12363"/>
                </a:lnTo>
                <a:lnTo>
                  <a:pt x="11051" y="12244"/>
                </a:lnTo>
                <a:lnTo>
                  <a:pt x="11141" y="12122"/>
                </a:lnTo>
                <a:lnTo>
                  <a:pt x="11230" y="11997"/>
                </a:lnTo>
                <a:lnTo>
                  <a:pt x="11316" y="11871"/>
                </a:lnTo>
                <a:lnTo>
                  <a:pt x="11400" y="11742"/>
                </a:lnTo>
                <a:lnTo>
                  <a:pt x="11481" y="11613"/>
                </a:lnTo>
                <a:lnTo>
                  <a:pt x="11562" y="11481"/>
                </a:lnTo>
                <a:lnTo>
                  <a:pt x="11640" y="11349"/>
                </a:lnTo>
                <a:lnTo>
                  <a:pt x="11715" y="11214"/>
                </a:lnTo>
                <a:lnTo>
                  <a:pt x="11789" y="11080"/>
                </a:lnTo>
                <a:lnTo>
                  <a:pt x="11861" y="10944"/>
                </a:lnTo>
                <a:lnTo>
                  <a:pt x="11930" y="10809"/>
                </a:lnTo>
                <a:lnTo>
                  <a:pt x="11997" y="10672"/>
                </a:lnTo>
                <a:lnTo>
                  <a:pt x="12063" y="10536"/>
                </a:lnTo>
                <a:lnTo>
                  <a:pt x="12126" y="10400"/>
                </a:lnTo>
                <a:lnTo>
                  <a:pt x="12186" y="10264"/>
                </a:lnTo>
                <a:lnTo>
                  <a:pt x="12245" y="10128"/>
                </a:lnTo>
                <a:lnTo>
                  <a:pt x="12301" y="9993"/>
                </a:lnTo>
                <a:lnTo>
                  <a:pt x="12357" y="9858"/>
                </a:lnTo>
                <a:lnTo>
                  <a:pt x="12409" y="9725"/>
                </a:lnTo>
                <a:lnTo>
                  <a:pt x="12459" y="9592"/>
                </a:lnTo>
                <a:lnTo>
                  <a:pt x="12507" y="9462"/>
                </a:lnTo>
                <a:lnTo>
                  <a:pt x="12552" y="9332"/>
                </a:lnTo>
                <a:lnTo>
                  <a:pt x="12596" y="9204"/>
                </a:lnTo>
                <a:lnTo>
                  <a:pt x="12639" y="9078"/>
                </a:lnTo>
                <a:lnTo>
                  <a:pt x="12678" y="8954"/>
                </a:lnTo>
                <a:lnTo>
                  <a:pt x="12715" y="8832"/>
                </a:lnTo>
                <a:lnTo>
                  <a:pt x="12750" y="8713"/>
                </a:lnTo>
                <a:lnTo>
                  <a:pt x="12783" y="8597"/>
                </a:lnTo>
                <a:lnTo>
                  <a:pt x="12814" y="8482"/>
                </a:lnTo>
                <a:lnTo>
                  <a:pt x="12843" y="8372"/>
                </a:lnTo>
                <a:lnTo>
                  <a:pt x="12869" y="8263"/>
                </a:lnTo>
                <a:lnTo>
                  <a:pt x="12904" y="8113"/>
                </a:lnTo>
                <a:lnTo>
                  <a:pt x="12935" y="7952"/>
                </a:lnTo>
                <a:lnTo>
                  <a:pt x="12962" y="7785"/>
                </a:lnTo>
                <a:lnTo>
                  <a:pt x="12985" y="7610"/>
                </a:lnTo>
                <a:lnTo>
                  <a:pt x="13005" y="7428"/>
                </a:lnTo>
                <a:lnTo>
                  <a:pt x="13022" y="7240"/>
                </a:lnTo>
                <a:lnTo>
                  <a:pt x="13034" y="7046"/>
                </a:lnTo>
                <a:lnTo>
                  <a:pt x="13042" y="6846"/>
                </a:lnTo>
                <a:lnTo>
                  <a:pt x="13046" y="6642"/>
                </a:lnTo>
                <a:lnTo>
                  <a:pt x="13045" y="6434"/>
                </a:lnTo>
                <a:lnTo>
                  <a:pt x="13040" y="6221"/>
                </a:lnTo>
                <a:lnTo>
                  <a:pt x="13030" y="6005"/>
                </a:lnTo>
                <a:lnTo>
                  <a:pt x="13015" y="5785"/>
                </a:lnTo>
                <a:lnTo>
                  <a:pt x="12995" y="5564"/>
                </a:lnTo>
                <a:lnTo>
                  <a:pt x="12970" y="5341"/>
                </a:lnTo>
                <a:lnTo>
                  <a:pt x="12939" y="5116"/>
                </a:lnTo>
                <a:lnTo>
                  <a:pt x="12903" y="4890"/>
                </a:lnTo>
                <a:lnTo>
                  <a:pt x="12860" y="4663"/>
                </a:lnTo>
                <a:lnTo>
                  <a:pt x="12813" y="4436"/>
                </a:lnTo>
                <a:lnTo>
                  <a:pt x="12760" y="4210"/>
                </a:lnTo>
                <a:lnTo>
                  <a:pt x="12700" y="3985"/>
                </a:lnTo>
                <a:lnTo>
                  <a:pt x="12634" y="3762"/>
                </a:lnTo>
                <a:lnTo>
                  <a:pt x="12561" y="3539"/>
                </a:lnTo>
                <a:lnTo>
                  <a:pt x="12482" y="3320"/>
                </a:lnTo>
                <a:lnTo>
                  <a:pt x="12397" y="3103"/>
                </a:lnTo>
                <a:lnTo>
                  <a:pt x="12303" y="2891"/>
                </a:lnTo>
                <a:lnTo>
                  <a:pt x="12204" y="2681"/>
                </a:lnTo>
                <a:lnTo>
                  <a:pt x="12097" y="2476"/>
                </a:lnTo>
                <a:lnTo>
                  <a:pt x="11982" y="2275"/>
                </a:lnTo>
                <a:lnTo>
                  <a:pt x="11861" y="2081"/>
                </a:lnTo>
                <a:lnTo>
                  <a:pt x="11731" y="1892"/>
                </a:lnTo>
                <a:lnTo>
                  <a:pt x="11594" y="1709"/>
                </a:lnTo>
                <a:lnTo>
                  <a:pt x="11511" y="1606"/>
                </a:lnTo>
                <a:lnTo>
                  <a:pt x="11424" y="1506"/>
                </a:lnTo>
                <a:lnTo>
                  <a:pt x="11337" y="1409"/>
                </a:lnTo>
                <a:lnTo>
                  <a:pt x="11248" y="1315"/>
                </a:lnTo>
                <a:lnTo>
                  <a:pt x="11155" y="1223"/>
                </a:lnTo>
                <a:lnTo>
                  <a:pt x="11062" y="1136"/>
                </a:lnTo>
                <a:lnTo>
                  <a:pt x="10967" y="1052"/>
                </a:lnTo>
                <a:lnTo>
                  <a:pt x="10869" y="971"/>
                </a:lnTo>
                <a:lnTo>
                  <a:pt x="10770" y="892"/>
                </a:lnTo>
                <a:lnTo>
                  <a:pt x="10669" y="817"/>
                </a:lnTo>
                <a:lnTo>
                  <a:pt x="10566" y="746"/>
                </a:lnTo>
                <a:lnTo>
                  <a:pt x="10462" y="677"/>
                </a:lnTo>
                <a:lnTo>
                  <a:pt x="10355" y="612"/>
                </a:lnTo>
                <a:lnTo>
                  <a:pt x="10247" y="550"/>
                </a:lnTo>
                <a:lnTo>
                  <a:pt x="10137" y="491"/>
                </a:lnTo>
                <a:lnTo>
                  <a:pt x="10025" y="436"/>
                </a:lnTo>
                <a:lnTo>
                  <a:pt x="9912" y="383"/>
                </a:lnTo>
                <a:lnTo>
                  <a:pt x="9797" y="334"/>
                </a:lnTo>
                <a:lnTo>
                  <a:pt x="9681" y="288"/>
                </a:lnTo>
                <a:lnTo>
                  <a:pt x="9563" y="246"/>
                </a:lnTo>
                <a:lnTo>
                  <a:pt x="9443" y="207"/>
                </a:lnTo>
                <a:lnTo>
                  <a:pt x="9322" y="172"/>
                </a:lnTo>
                <a:lnTo>
                  <a:pt x="9198" y="139"/>
                </a:lnTo>
                <a:lnTo>
                  <a:pt x="9075" y="109"/>
                </a:lnTo>
                <a:lnTo>
                  <a:pt x="8948" y="84"/>
                </a:lnTo>
                <a:lnTo>
                  <a:pt x="8821" y="62"/>
                </a:lnTo>
                <a:lnTo>
                  <a:pt x="8692" y="43"/>
                </a:lnTo>
                <a:lnTo>
                  <a:pt x="8563" y="27"/>
                </a:lnTo>
                <a:lnTo>
                  <a:pt x="8431" y="16"/>
                </a:lnTo>
                <a:lnTo>
                  <a:pt x="8299" y="7"/>
                </a:lnTo>
                <a:lnTo>
                  <a:pt x="8164" y="2"/>
                </a:lnTo>
                <a:lnTo>
                  <a:pt x="8029" y="0"/>
                </a:lnTo>
                <a:lnTo>
                  <a:pt x="7894" y="2"/>
                </a:lnTo>
                <a:lnTo>
                  <a:pt x="7760" y="7"/>
                </a:lnTo>
                <a:lnTo>
                  <a:pt x="7627" y="16"/>
                </a:lnTo>
                <a:lnTo>
                  <a:pt x="7495" y="27"/>
                </a:lnTo>
                <a:lnTo>
                  <a:pt x="7366" y="43"/>
                </a:lnTo>
                <a:lnTo>
                  <a:pt x="7237" y="62"/>
                </a:lnTo>
                <a:lnTo>
                  <a:pt x="7110" y="84"/>
                </a:lnTo>
                <a:lnTo>
                  <a:pt x="6983" y="109"/>
                </a:lnTo>
                <a:lnTo>
                  <a:pt x="6860" y="139"/>
                </a:lnTo>
                <a:lnTo>
                  <a:pt x="6736" y="172"/>
                </a:lnTo>
                <a:lnTo>
                  <a:pt x="6615" y="207"/>
                </a:lnTo>
                <a:lnTo>
                  <a:pt x="6495" y="246"/>
                </a:lnTo>
                <a:lnTo>
                  <a:pt x="6377" y="288"/>
                </a:lnTo>
                <a:lnTo>
                  <a:pt x="6261" y="334"/>
                </a:lnTo>
                <a:lnTo>
                  <a:pt x="6146" y="383"/>
                </a:lnTo>
                <a:lnTo>
                  <a:pt x="6033" y="436"/>
                </a:lnTo>
                <a:lnTo>
                  <a:pt x="5921" y="491"/>
                </a:lnTo>
                <a:lnTo>
                  <a:pt x="5811" y="550"/>
                </a:lnTo>
                <a:lnTo>
                  <a:pt x="5703" y="612"/>
                </a:lnTo>
                <a:lnTo>
                  <a:pt x="5596" y="677"/>
                </a:lnTo>
                <a:lnTo>
                  <a:pt x="5492" y="746"/>
                </a:lnTo>
                <a:lnTo>
                  <a:pt x="5389" y="817"/>
                </a:lnTo>
                <a:lnTo>
                  <a:pt x="5288" y="892"/>
                </a:lnTo>
                <a:lnTo>
                  <a:pt x="5189" y="971"/>
                </a:lnTo>
                <a:lnTo>
                  <a:pt x="5091" y="1052"/>
                </a:lnTo>
                <a:lnTo>
                  <a:pt x="4996" y="1136"/>
                </a:lnTo>
                <a:lnTo>
                  <a:pt x="4903" y="1223"/>
                </a:lnTo>
                <a:lnTo>
                  <a:pt x="4810" y="1315"/>
                </a:lnTo>
                <a:lnTo>
                  <a:pt x="4721" y="1409"/>
                </a:lnTo>
                <a:lnTo>
                  <a:pt x="4634" y="1506"/>
                </a:lnTo>
                <a:lnTo>
                  <a:pt x="4547" y="1606"/>
                </a:lnTo>
                <a:lnTo>
                  <a:pt x="4464" y="1709"/>
                </a:lnTo>
                <a:lnTo>
                  <a:pt x="4327" y="1892"/>
                </a:lnTo>
                <a:lnTo>
                  <a:pt x="4197" y="2081"/>
                </a:lnTo>
                <a:lnTo>
                  <a:pt x="4076" y="2275"/>
                </a:lnTo>
                <a:lnTo>
                  <a:pt x="3961" y="2476"/>
                </a:lnTo>
                <a:lnTo>
                  <a:pt x="3854" y="2681"/>
                </a:lnTo>
                <a:lnTo>
                  <a:pt x="3755" y="2891"/>
                </a:lnTo>
                <a:lnTo>
                  <a:pt x="3661" y="3103"/>
                </a:lnTo>
                <a:lnTo>
                  <a:pt x="3576" y="3320"/>
                </a:lnTo>
                <a:lnTo>
                  <a:pt x="3497" y="3539"/>
                </a:lnTo>
                <a:lnTo>
                  <a:pt x="3424" y="3762"/>
                </a:lnTo>
                <a:lnTo>
                  <a:pt x="3358" y="3985"/>
                </a:lnTo>
                <a:lnTo>
                  <a:pt x="3298" y="4210"/>
                </a:lnTo>
                <a:lnTo>
                  <a:pt x="3245" y="4436"/>
                </a:lnTo>
                <a:lnTo>
                  <a:pt x="3198" y="4663"/>
                </a:lnTo>
                <a:lnTo>
                  <a:pt x="3155" y="4890"/>
                </a:lnTo>
                <a:lnTo>
                  <a:pt x="3119" y="5116"/>
                </a:lnTo>
                <a:lnTo>
                  <a:pt x="3088" y="5341"/>
                </a:lnTo>
                <a:lnTo>
                  <a:pt x="3063" y="5564"/>
                </a:lnTo>
                <a:lnTo>
                  <a:pt x="3043" y="5785"/>
                </a:lnTo>
                <a:lnTo>
                  <a:pt x="3028" y="6005"/>
                </a:lnTo>
                <a:lnTo>
                  <a:pt x="3018" y="6221"/>
                </a:lnTo>
                <a:lnTo>
                  <a:pt x="3013" y="6434"/>
                </a:lnTo>
                <a:lnTo>
                  <a:pt x="3013" y="6642"/>
                </a:lnTo>
                <a:lnTo>
                  <a:pt x="3016" y="6846"/>
                </a:lnTo>
                <a:lnTo>
                  <a:pt x="3024" y="7046"/>
                </a:lnTo>
                <a:lnTo>
                  <a:pt x="3036" y="7240"/>
                </a:lnTo>
                <a:lnTo>
                  <a:pt x="3053" y="7428"/>
                </a:lnTo>
                <a:lnTo>
                  <a:pt x="3073" y="7610"/>
                </a:lnTo>
                <a:lnTo>
                  <a:pt x="3096" y="7785"/>
                </a:lnTo>
                <a:lnTo>
                  <a:pt x="3123" y="7952"/>
                </a:lnTo>
                <a:lnTo>
                  <a:pt x="3154" y="8113"/>
                </a:lnTo>
                <a:lnTo>
                  <a:pt x="3189" y="8263"/>
                </a:lnTo>
                <a:lnTo>
                  <a:pt x="3215" y="8372"/>
                </a:lnTo>
                <a:lnTo>
                  <a:pt x="3244" y="8482"/>
                </a:lnTo>
                <a:lnTo>
                  <a:pt x="3275" y="8597"/>
                </a:lnTo>
                <a:lnTo>
                  <a:pt x="3308" y="8713"/>
                </a:lnTo>
                <a:lnTo>
                  <a:pt x="3343" y="8832"/>
                </a:lnTo>
                <a:lnTo>
                  <a:pt x="3380" y="8954"/>
                </a:lnTo>
                <a:lnTo>
                  <a:pt x="3419" y="9078"/>
                </a:lnTo>
                <a:lnTo>
                  <a:pt x="3462" y="9204"/>
                </a:lnTo>
                <a:lnTo>
                  <a:pt x="3506" y="9332"/>
                </a:lnTo>
                <a:lnTo>
                  <a:pt x="3551" y="9462"/>
                </a:lnTo>
                <a:lnTo>
                  <a:pt x="3599" y="9592"/>
                </a:lnTo>
                <a:lnTo>
                  <a:pt x="3649" y="9725"/>
                </a:lnTo>
                <a:lnTo>
                  <a:pt x="3702" y="9858"/>
                </a:lnTo>
                <a:lnTo>
                  <a:pt x="3757" y="9993"/>
                </a:lnTo>
                <a:lnTo>
                  <a:pt x="3813" y="10128"/>
                </a:lnTo>
                <a:lnTo>
                  <a:pt x="3872" y="10264"/>
                </a:lnTo>
                <a:lnTo>
                  <a:pt x="3932" y="10400"/>
                </a:lnTo>
                <a:lnTo>
                  <a:pt x="3995" y="10536"/>
                </a:lnTo>
                <a:lnTo>
                  <a:pt x="4061" y="10672"/>
                </a:lnTo>
                <a:lnTo>
                  <a:pt x="4128" y="10809"/>
                </a:lnTo>
                <a:lnTo>
                  <a:pt x="4197" y="10944"/>
                </a:lnTo>
                <a:lnTo>
                  <a:pt x="4269" y="11080"/>
                </a:lnTo>
                <a:lnTo>
                  <a:pt x="4343" y="11214"/>
                </a:lnTo>
                <a:lnTo>
                  <a:pt x="4418" y="11349"/>
                </a:lnTo>
                <a:lnTo>
                  <a:pt x="4496" y="11481"/>
                </a:lnTo>
                <a:lnTo>
                  <a:pt x="4577" y="11613"/>
                </a:lnTo>
                <a:lnTo>
                  <a:pt x="4658" y="11742"/>
                </a:lnTo>
                <a:lnTo>
                  <a:pt x="4742" y="11871"/>
                </a:lnTo>
                <a:lnTo>
                  <a:pt x="4828" y="11997"/>
                </a:lnTo>
                <a:lnTo>
                  <a:pt x="4917" y="12122"/>
                </a:lnTo>
                <a:lnTo>
                  <a:pt x="5007" y="12244"/>
                </a:lnTo>
                <a:lnTo>
                  <a:pt x="5100" y="12363"/>
                </a:lnTo>
                <a:lnTo>
                  <a:pt x="4848" y="12421"/>
                </a:lnTo>
                <a:lnTo>
                  <a:pt x="4601" y="12481"/>
                </a:lnTo>
                <a:lnTo>
                  <a:pt x="4359" y="12544"/>
                </a:lnTo>
                <a:lnTo>
                  <a:pt x="4123" y="12609"/>
                </a:lnTo>
                <a:lnTo>
                  <a:pt x="3892" y="12678"/>
                </a:lnTo>
                <a:lnTo>
                  <a:pt x="3668" y="12748"/>
                </a:lnTo>
                <a:lnTo>
                  <a:pt x="3450" y="12819"/>
                </a:lnTo>
                <a:lnTo>
                  <a:pt x="3239" y="12892"/>
                </a:lnTo>
                <a:lnTo>
                  <a:pt x="3033" y="12967"/>
                </a:lnTo>
                <a:lnTo>
                  <a:pt x="2835" y="13041"/>
                </a:lnTo>
                <a:lnTo>
                  <a:pt x="2643" y="13116"/>
                </a:lnTo>
                <a:lnTo>
                  <a:pt x="2458" y="13191"/>
                </a:lnTo>
                <a:lnTo>
                  <a:pt x="2280" y="13267"/>
                </a:lnTo>
                <a:lnTo>
                  <a:pt x="2110" y="13341"/>
                </a:lnTo>
                <a:lnTo>
                  <a:pt x="1946" y="13415"/>
                </a:lnTo>
                <a:lnTo>
                  <a:pt x="1790" y="13488"/>
                </a:lnTo>
                <a:lnTo>
                  <a:pt x="1642" y="13558"/>
                </a:lnTo>
                <a:lnTo>
                  <a:pt x="1502" y="13627"/>
                </a:lnTo>
                <a:lnTo>
                  <a:pt x="1370" y="13693"/>
                </a:lnTo>
                <a:lnTo>
                  <a:pt x="1245" y="13758"/>
                </a:lnTo>
                <a:lnTo>
                  <a:pt x="1130" y="13820"/>
                </a:lnTo>
                <a:lnTo>
                  <a:pt x="1023" y="13878"/>
                </a:lnTo>
                <a:lnTo>
                  <a:pt x="923" y="13933"/>
                </a:lnTo>
                <a:lnTo>
                  <a:pt x="834" y="13984"/>
                </a:lnTo>
                <a:lnTo>
                  <a:pt x="753" y="14031"/>
                </a:lnTo>
                <a:lnTo>
                  <a:pt x="680" y="14074"/>
                </a:lnTo>
                <a:lnTo>
                  <a:pt x="618" y="14112"/>
                </a:lnTo>
                <a:lnTo>
                  <a:pt x="564" y="14145"/>
                </a:lnTo>
                <a:lnTo>
                  <a:pt x="486" y="14194"/>
                </a:lnTo>
                <a:lnTo>
                  <a:pt x="448" y="14219"/>
                </a:lnTo>
                <a:lnTo>
                  <a:pt x="413" y="14243"/>
                </a:lnTo>
                <a:lnTo>
                  <a:pt x="380" y="14267"/>
                </a:lnTo>
                <a:lnTo>
                  <a:pt x="349" y="14294"/>
                </a:lnTo>
                <a:lnTo>
                  <a:pt x="319" y="14321"/>
                </a:lnTo>
                <a:lnTo>
                  <a:pt x="290" y="14349"/>
                </a:lnTo>
                <a:lnTo>
                  <a:pt x="262" y="14378"/>
                </a:lnTo>
                <a:lnTo>
                  <a:pt x="236" y="14408"/>
                </a:lnTo>
                <a:lnTo>
                  <a:pt x="211" y="14439"/>
                </a:lnTo>
                <a:lnTo>
                  <a:pt x="187" y="14471"/>
                </a:lnTo>
                <a:lnTo>
                  <a:pt x="165" y="14504"/>
                </a:lnTo>
                <a:lnTo>
                  <a:pt x="144" y="14537"/>
                </a:lnTo>
                <a:lnTo>
                  <a:pt x="123" y="14572"/>
                </a:lnTo>
                <a:lnTo>
                  <a:pt x="105" y="14607"/>
                </a:lnTo>
                <a:lnTo>
                  <a:pt x="88" y="14643"/>
                </a:lnTo>
                <a:lnTo>
                  <a:pt x="73" y="14679"/>
                </a:lnTo>
                <a:lnTo>
                  <a:pt x="59" y="14715"/>
                </a:lnTo>
                <a:lnTo>
                  <a:pt x="46" y="14753"/>
                </a:lnTo>
                <a:lnTo>
                  <a:pt x="35" y="14790"/>
                </a:lnTo>
                <a:lnTo>
                  <a:pt x="26" y="14828"/>
                </a:lnTo>
                <a:lnTo>
                  <a:pt x="18" y="14868"/>
                </a:lnTo>
                <a:lnTo>
                  <a:pt x="11" y="14907"/>
                </a:lnTo>
                <a:lnTo>
                  <a:pt x="6" y="14946"/>
                </a:lnTo>
                <a:lnTo>
                  <a:pt x="3" y="14985"/>
                </a:lnTo>
                <a:lnTo>
                  <a:pt x="1" y="15025"/>
                </a:lnTo>
                <a:lnTo>
                  <a:pt x="0" y="15065"/>
                </a:lnTo>
                <a:lnTo>
                  <a:pt x="1" y="15106"/>
                </a:lnTo>
                <a:lnTo>
                  <a:pt x="4" y="15145"/>
                </a:lnTo>
                <a:lnTo>
                  <a:pt x="9" y="15185"/>
                </a:lnTo>
                <a:lnTo>
                  <a:pt x="15" y="15225"/>
                </a:lnTo>
                <a:lnTo>
                  <a:pt x="23" y="15265"/>
                </a:lnTo>
                <a:lnTo>
                  <a:pt x="32" y="15305"/>
                </a:lnTo>
                <a:lnTo>
                  <a:pt x="43" y="15345"/>
                </a:lnTo>
                <a:lnTo>
                  <a:pt x="56" y="15385"/>
                </a:lnTo>
                <a:lnTo>
                  <a:pt x="70" y="15423"/>
                </a:lnTo>
                <a:lnTo>
                  <a:pt x="86" y="15461"/>
                </a:lnTo>
                <a:lnTo>
                  <a:pt x="103" y="15497"/>
                </a:lnTo>
                <a:lnTo>
                  <a:pt x="121" y="15533"/>
                </a:lnTo>
                <a:lnTo>
                  <a:pt x="142" y="15568"/>
                </a:lnTo>
                <a:lnTo>
                  <a:pt x="163" y="15602"/>
                </a:lnTo>
                <a:lnTo>
                  <a:pt x="186" y="15635"/>
                </a:lnTo>
                <a:lnTo>
                  <a:pt x="209" y="15667"/>
                </a:lnTo>
                <a:lnTo>
                  <a:pt x="234" y="15698"/>
                </a:lnTo>
                <a:lnTo>
                  <a:pt x="260" y="15728"/>
                </a:lnTo>
                <a:lnTo>
                  <a:pt x="287" y="15757"/>
                </a:lnTo>
                <a:lnTo>
                  <a:pt x="315" y="15784"/>
                </a:lnTo>
                <a:lnTo>
                  <a:pt x="344" y="15811"/>
                </a:lnTo>
                <a:lnTo>
                  <a:pt x="374" y="15836"/>
                </a:lnTo>
                <a:lnTo>
                  <a:pt x="405" y="15860"/>
                </a:lnTo>
                <a:lnTo>
                  <a:pt x="438" y="15883"/>
                </a:lnTo>
                <a:lnTo>
                  <a:pt x="471" y="15904"/>
                </a:lnTo>
                <a:lnTo>
                  <a:pt x="505" y="15926"/>
                </a:lnTo>
                <a:lnTo>
                  <a:pt x="540" y="15944"/>
                </a:lnTo>
                <a:lnTo>
                  <a:pt x="575" y="15962"/>
                </a:lnTo>
                <a:lnTo>
                  <a:pt x="611" y="15978"/>
                </a:lnTo>
                <a:lnTo>
                  <a:pt x="647" y="15993"/>
                </a:lnTo>
                <a:lnTo>
                  <a:pt x="685" y="16006"/>
                </a:lnTo>
                <a:lnTo>
                  <a:pt x="724" y="16018"/>
                </a:lnTo>
                <a:lnTo>
                  <a:pt x="762" y="16029"/>
                </a:lnTo>
                <a:lnTo>
                  <a:pt x="801" y="16037"/>
                </a:lnTo>
                <a:lnTo>
                  <a:pt x="841" y="16045"/>
                </a:lnTo>
                <a:lnTo>
                  <a:pt x="881" y="16050"/>
                </a:lnTo>
                <a:lnTo>
                  <a:pt x="921" y="16055"/>
                </a:lnTo>
                <a:lnTo>
                  <a:pt x="962" y="16057"/>
                </a:lnTo>
                <a:lnTo>
                  <a:pt x="1004" y="16058"/>
                </a:lnTo>
                <a:lnTo>
                  <a:pt x="15054" y="16058"/>
                </a:lnTo>
                <a:lnTo>
                  <a:pt x="15096" y="16057"/>
                </a:lnTo>
                <a:lnTo>
                  <a:pt x="15137" y="16055"/>
                </a:lnTo>
                <a:lnTo>
                  <a:pt x="15177" y="16050"/>
                </a:lnTo>
                <a:lnTo>
                  <a:pt x="15217" y="16045"/>
                </a:lnTo>
                <a:lnTo>
                  <a:pt x="15257" y="16037"/>
                </a:lnTo>
                <a:lnTo>
                  <a:pt x="15296" y="16029"/>
                </a:lnTo>
                <a:lnTo>
                  <a:pt x="15334" y="16018"/>
                </a:lnTo>
                <a:lnTo>
                  <a:pt x="15373" y="16006"/>
                </a:lnTo>
                <a:lnTo>
                  <a:pt x="15411" y="15993"/>
                </a:lnTo>
                <a:lnTo>
                  <a:pt x="15447" y="15978"/>
                </a:lnTo>
                <a:lnTo>
                  <a:pt x="15483" y="15962"/>
                </a:lnTo>
                <a:lnTo>
                  <a:pt x="15519" y="15944"/>
                </a:lnTo>
                <a:lnTo>
                  <a:pt x="15553" y="15926"/>
                </a:lnTo>
                <a:lnTo>
                  <a:pt x="15587" y="15904"/>
                </a:lnTo>
                <a:lnTo>
                  <a:pt x="15620" y="15883"/>
                </a:lnTo>
                <a:lnTo>
                  <a:pt x="15653" y="15860"/>
                </a:lnTo>
                <a:lnTo>
                  <a:pt x="15684" y="15836"/>
                </a:lnTo>
                <a:lnTo>
                  <a:pt x="15714" y="15811"/>
                </a:lnTo>
                <a:lnTo>
                  <a:pt x="15743" y="15784"/>
                </a:lnTo>
                <a:lnTo>
                  <a:pt x="15771" y="15757"/>
                </a:lnTo>
                <a:lnTo>
                  <a:pt x="15798" y="15728"/>
                </a:lnTo>
                <a:lnTo>
                  <a:pt x="15824" y="15698"/>
                </a:lnTo>
                <a:lnTo>
                  <a:pt x="15849" y="15667"/>
                </a:lnTo>
                <a:lnTo>
                  <a:pt x="15872" y="15635"/>
                </a:lnTo>
                <a:lnTo>
                  <a:pt x="15895" y="15602"/>
                </a:lnTo>
                <a:lnTo>
                  <a:pt x="15916" y="15568"/>
                </a:lnTo>
                <a:lnTo>
                  <a:pt x="15937" y="15533"/>
                </a:lnTo>
                <a:lnTo>
                  <a:pt x="15955" y="15497"/>
                </a:lnTo>
                <a:lnTo>
                  <a:pt x="15972" y="15461"/>
                </a:lnTo>
                <a:lnTo>
                  <a:pt x="15988" y="15423"/>
                </a:lnTo>
                <a:lnTo>
                  <a:pt x="16002" y="15385"/>
                </a:lnTo>
                <a:lnTo>
                  <a:pt x="16015" y="15345"/>
                </a:lnTo>
                <a:lnTo>
                  <a:pt x="16026" y="15305"/>
                </a:lnTo>
                <a:lnTo>
                  <a:pt x="16035" y="15265"/>
                </a:lnTo>
                <a:lnTo>
                  <a:pt x="16043" y="15225"/>
                </a:lnTo>
                <a:lnTo>
                  <a:pt x="16049" y="15185"/>
                </a:lnTo>
                <a:lnTo>
                  <a:pt x="16054" y="15145"/>
                </a:lnTo>
                <a:lnTo>
                  <a:pt x="16057" y="15106"/>
                </a:lnTo>
                <a:lnTo>
                  <a:pt x="16058" y="15065"/>
                </a:lnTo>
                <a:lnTo>
                  <a:pt x="16057" y="15025"/>
                </a:lnTo>
                <a:lnTo>
                  <a:pt x="16056" y="14985"/>
                </a:lnTo>
                <a:lnTo>
                  <a:pt x="16052" y="14946"/>
                </a:lnTo>
                <a:lnTo>
                  <a:pt x="16047" y="14907"/>
                </a:lnTo>
                <a:lnTo>
                  <a:pt x="16040" y="14868"/>
                </a:lnTo>
                <a:lnTo>
                  <a:pt x="16032" y="14828"/>
                </a:lnTo>
                <a:lnTo>
                  <a:pt x="16023" y="14790"/>
                </a:lnTo>
                <a:lnTo>
                  <a:pt x="16012" y="14753"/>
                </a:lnTo>
                <a:lnTo>
                  <a:pt x="15999" y="14715"/>
                </a:lnTo>
                <a:lnTo>
                  <a:pt x="15985" y="14679"/>
                </a:lnTo>
                <a:lnTo>
                  <a:pt x="15970" y="14643"/>
                </a:lnTo>
                <a:lnTo>
                  <a:pt x="15953" y="14607"/>
                </a:lnTo>
                <a:lnTo>
                  <a:pt x="15935" y="14572"/>
                </a:lnTo>
                <a:lnTo>
                  <a:pt x="15914" y="14537"/>
                </a:lnTo>
                <a:lnTo>
                  <a:pt x="15893" y="14504"/>
                </a:lnTo>
                <a:lnTo>
                  <a:pt x="15871" y="14471"/>
                </a:lnTo>
                <a:lnTo>
                  <a:pt x="15847" y="14439"/>
                </a:lnTo>
                <a:lnTo>
                  <a:pt x="15822" y="14408"/>
                </a:lnTo>
                <a:lnTo>
                  <a:pt x="15796" y="14378"/>
                </a:lnTo>
                <a:lnTo>
                  <a:pt x="15768" y="14349"/>
                </a:lnTo>
                <a:lnTo>
                  <a:pt x="15739" y="14321"/>
                </a:lnTo>
                <a:lnTo>
                  <a:pt x="15709" y="14294"/>
                </a:lnTo>
                <a:lnTo>
                  <a:pt x="15678" y="14267"/>
                </a:lnTo>
                <a:lnTo>
                  <a:pt x="15645" y="14243"/>
                </a:lnTo>
                <a:lnTo>
                  <a:pt x="15610" y="14219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latin typeface="Robo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94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FF8C00"/>
      </a:accent1>
      <a:accent2>
        <a:srgbClr val="E81123"/>
      </a:accent2>
      <a:accent3>
        <a:srgbClr val="0078D7"/>
      </a:accent3>
      <a:accent4>
        <a:srgbClr val="107C10"/>
      </a:accent4>
      <a:accent5>
        <a:srgbClr val="E81123"/>
      </a:accent5>
      <a:accent6>
        <a:srgbClr val="107C10"/>
      </a:accent6>
      <a:hlink>
        <a:srgbClr val="0078D7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1756</TotalTime>
  <Words>977</Words>
  <Application>Microsoft Office PowerPoint</Application>
  <PresentationFormat>Widescreen</PresentationFormat>
  <Paragraphs>290</Paragraphs>
  <Slides>39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Gulim</vt:lpstr>
      <vt:lpstr>Arial</vt:lpstr>
      <vt:lpstr>Calibri</vt:lpstr>
      <vt:lpstr>Consolas</vt:lpstr>
      <vt:lpstr>PT Sans</vt:lpstr>
      <vt:lpstr>Roboto</vt:lpstr>
      <vt:lpstr>Roboto Light</vt:lpstr>
      <vt:lpstr>Roboto Regular</vt:lpstr>
      <vt:lpstr>Office Theme</vt:lpstr>
      <vt:lpstr>PowerPoint Presentation</vt:lpstr>
      <vt:lpstr>PowerPoint Presentation</vt:lpstr>
      <vt:lpstr>Session objectives</vt:lpstr>
      <vt:lpstr>PowerPoint Presentation</vt:lpstr>
      <vt:lpstr>Why Unit Testing?</vt:lpstr>
      <vt:lpstr>Why Unit Testing?</vt:lpstr>
      <vt:lpstr>Why Unit Testing?</vt:lpstr>
      <vt:lpstr>Why Unit Testing?</vt:lpstr>
      <vt:lpstr>Why Unit Testing?</vt:lpstr>
      <vt:lpstr>Why Unit Testing?</vt:lpstr>
      <vt:lpstr>Why Unit Testing?</vt:lpstr>
      <vt:lpstr>PowerPoint Presentation</vt:lpstr>
      <vt:lpstr>Why FakeXrmEasy?</vt:lpstr>
      <vt:lpstr>Problems with existing .NET mocking frameworks</vt:lpstr>
      <vt:lpstr>Problem #1: Complexity</vt:lpstr>
      <vt:lpstr>Problem #2: Mocks ignore filters / joins…</vt:lpstr>
      <vt:lpstr>Problem #3: A single .Execute() method with a bunch of messages to mock…</vt:lpstr>
      <vt:lpstr>So…   Unit Testing for Dynamics 365 would be amazing if…</vt:lpstr>
      <vt:lpstr>…everything was already mocked for us, by default</vt:lpstr>
      <vt:lpstr>So…   FakeXrmEasy was born in 2014…</vt:lpstr>
      <vt:lpstr>…and since then…</vt:lpstr>
      <vt:lpstr>FakeXrmEasy: Features</vt:lpstr>
      <vt:lpstr>How it Works?</vt:lpstr>
      <vt:lpstr>PowerPoint Presentation</vt:lpstr>
      <vt:lpstr>Lab Setup</vt:lpstr>
      <vt:lpstr>Schedule</vt:lpstr>
      <vt:lpstr>The free “Pint” Referendum</vt:lpstr>
      <vt:lpstr>The free “Pint” Referendum</vt:lpstr>
      <vt:lpstr>The free “Pint” Referendum</vt:lpstr>
      <vt:lpstr>The Election System</vt:lpstr>
      <vt:lpstr>The Data Model</vt:lpstr>
      <vt:lpstr>PowerPoint Presentation</vt:lpstr>
      <vt:lpstr>PowerPoint Presentation</vt:lpstr>
      <vt:lpstr>Plugin Unit Testing</vt:lpstr>
      <vt:lpstr>PowerPoint Presentation</vt:lpstr>
      <vt:lpstr>Code Activity Unit Testing</vt:lpstr>
      <vt:lpstr>Code Activity Unit Testing (Inputs)</vt:lpstr>
      <vt:lpstr>Code Activity Unit Testing (Outputs)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Fajar Indra</dc:creator>
  <cp:lastModifiedBy>Jordi Montaña</cp:lastModifiedBy>
  <cp:revision>466</cp:revision>
  <dcterms:created xsi:type="dcterms:W3CDTF">2015-05-21T00:56:51Z</dcterms:created>
  <dcterms:modified xsi:type="dcterms:W3CDTF">2017-10-05T07:22:59Z</dcterms:modified>
</cp:coreProperties>
</file>

<file path=docProps/thumbnail.jpeg>
</file>